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52" r:id="rId1"/>
    <p:sldMasterId id="2147483864" r:id="rId2"/>
  </p:sldMasterIdLst>
  <p:notesMasterIdLst>
    <p:notesMasterId r:id="rId14"/>
  </p:notesMasterIdLst>
  <p:handoutMasterIdLst>
    <p:handoutMasterId r:id="rId15"/>
  </p:handoutMasterIdLst>
  <p:sldIdLst>
    <p:sldId id="273" r:id="rId3"/>
    <p:sldId id="406" r:id="rId4"/>
    <p:sldId id="401" r:id="rId5"/>
    <p:sldId id="407" r:id="rId6"/>
    <p:sldId id="408" r:id="rId7"/>
    <p:sldId id="410" r:id="rId8"/>
    <p:sldId id="409" r:id="rId9"/>
    <p:sldId id="411" r:id="rId10"/>
    <p:sldId id="412" r:id="rId11"/>
    <p:sldId id="393" r:id="rId12"/>
    <p:sldId id="413" r:id="rId13"/>
  </p:sldIdLst>
  <p:sldSz cx="16256000" cy="9144000"/>
  <p:notesSz cx="16256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0" userDrawn="1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E6E6"/>
    <a:srgbClr val="C7C7C7"/>
    <a:srgbClr val="9733FF"/>
    <a:srgbClr val="4834D5"/>
    <a:srgbClr val="09C751"/>
    <a:srgbClr val="D2DE26"/>
    <a:srgbClr val="97DA2C"/>
    <a:srgbClr val="000000"/>
    <a:srgbClr val="00C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3"/>
    <p:restoredTop sz="94889"/>
  </p:normalViewPr>
  <p:slideViewPr>
    <p:cSldViewPr>
      <p:cViewPr>
        <p:scale>
          <a:sx n="82" d="100"/>
          <a:sy n="82" d="100"/>
        </p:scale>
        <p:origin x="2272" y="1240"/>
      </p:cViewPr>
      <p:guideLst>
        <p:guide orient="horz" pos="5760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0" d="100"/>
          <a:sy n="100" d="100"/>
        </p:scale>
        <p:origin x="30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9941BB-2595-3746-AB6F-A96EDA0330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89B4FE-E5D1-BA4A-9FF4-9900ABB49C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C0744B-5FF1-D143-9454-537B0E30496A}" type="datetimeFigureOut">
              <a:rPr lang="x-none" smtClean="0">
                <a:latin typeface="Arial Regular"/>
              </a:rPr>
              <a:t>25.05.2023</a:t>
            </a:fld>
            <a:endParaRPr lang="x-none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88C5C-7C22-BA45-872E-B547F3B5D0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D1C4E-F4D6-A148-AF01-FB87159EF3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DB0B4-C5E2-8B4D-8F49-39D3E90C5079}" type="slidenum">
              <a:rPr lang="x-none" smtClean="0">
                <a:latin typeface="Arial Regular"/>
              </a:rPr>
              <a:t>‹#›</a:t>
            </a:fld>
            <a:endParaRPr lang="x-none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313344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0377062-BBA0-A74C-8D32-124DE5061CA0}" type="datetimeFigureOut">
              <a:rPr lang="x-none" smtClean="0"/>
              <a:pPr/>
              <a:t>25.05.2023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25600" y="4400550"/>
            <a:ext cx="1300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829A4A9B-D54D-A84D-A1A9-C1BCDB1DEAF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72683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eb3e7743f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g11eb3e7743f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A4A9B-D54D-A84D-A1A9-C1BCDB1DEAFF}" type="slidenum">
              <a:rPr lang="x-none" smtClean="0"/>
              <a:pPr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90674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7">
            <a:extLst>
              <a:ext uri="{FF2B5EF4-FFF2-40B4-BE49-F238E27FC236}">
                <a16:creationId xmlns:a16="http://schemas.microsoft.com/office/drawing/2014/main" id="{15B18D2F-967E-A94B-BF0E-15BF945F8CB7}"/>
              </a:ext>
            </a:extLst>
          </p:cNvPr>
          <p:cNvSpPr/>
          <p:nvPr userDrawn="1"/>
        </p:nvSpPr>
        <p:spPr>
          <a:xfrm>
            <a:off x="508000" y="10744"/>
            <a:ext cx="7772400" cy="8752255"/>
          </a:xfrm>
          <a:custGeom>
            <a:avLst/>
            <a:gdLst>
              <a:gd name="connsiteX0" fmla="*/ 3017532 w 7499522"/>
              <a:gd name="connsiteY0" fmla="*/ 5669280 h 8686800"/>
              <a:gd name="connsiteX1" fmla="*/ 12 w 7499522"/>
              <a:gd name="connsiteY1" fmla="*/ 5669280 h 8686800"/>
              <a:gd name="connsiteX2" fmla="*/ 0 w 7499522"/>
              <a:gd name="connsiteY2" fmla="*/ 8686800 h 8686800"/>
              <a:gd name="connsiteX3" fmla="*/ 3017532 w 7499522"/>
              <a:gd name="connsiteY3" fmla="*/ 8686800 h 8686800"/>
              <a:gd name="connsiteX4" fmla="*/ 3017532 w 7499522"/>
              <a:gd name="connsiteY4" fmla="*/ 5669280 h 8686800"/>
              <a:gd name="connsiteX0" fmla="*/ 7499522 w 7499522"/>
              <a:gd name="connsiteY0" fmla="*/ 12357 h 8686800"/>
              <a:gd name="connsiteX1" fmla="*/ 3492500 w 7499522"/>
              <a:gd name="connsiteY1" fmla="*/ 0 h 8686800"/>
              <a:gd name="connsiteX2" fmla="*/ 12 w 7499522"/>
              <a:gd name="connsiteY2" fmla="*/ 5669280 h 8686800"/>
              <a:gd name="connsiteX3" fmla="*/ 7499522 w 7499522"/>
              <a:gd name="connsiteY3" fmla="*/ 12357 h 8686800"/>
              <a:gd name="connsiteX0" fmla="*/ 3017532 w 7499522"/>
              <a:gd name="connsiteY0" fmla="*/ 5656923 h 8674443"/>
              <a:gd name="connsiteX1" fmla="*/ 12 w 7499522"/>
              <a:gd name="connsiteY1" fmla="*/ 5656923 h 8674443"/>
              <a:gd name="connsiteX2" fmla="*/ 0 w 7499522"/>
              <a:gd name="connsiteY2" fmla="*/ 8674443 h 8674443"/>
              <a:gd name="connsiteX3" fmla="*/ 3017532 w 7499522"/>
              <a:gd name="connsiteY3" fmla="*/ 8674443 h 8674443"/>
              <a:gd name="connsiteX4" fmla="*/ 3017532 w 7499522"/>
              <a:gd name="connsiteY4" fmla="*/ 5656923 h 8674443"/>
              <a:gd name="connsiteX0" fmla="*/ 7499522 w 7499522"/>
              <a:gd name="connsiteY0" fmla="*/ 0 h 8674443"/>
              <a:gd name="connsiteX1" fmla="*/ 1997332 w 7499522"/>
              <a:gd name="connsiteY1" fmla="*/ 0 h 8674443"/>
              <a:gd name="connsiteX2" fmla="*/ 12 w 7499522"/>
              <a:gd name="connsiteY2" fmla="*/ 5656923 h 8674443"/>
              <a:gd name="connsiteX3" fmla="*/ 7499522 w 7499522"/>
              <a:gd name="connsiteY3" fmla="*/ 0 h 8674443"/>
              <a:gd name="connsiteX0" fmla="*/ 3017532 w 7499522"/>
              <a:gd name="connsiteY0" fmla="*/ 8290495 h 11308015"/>
              <a:gd name="connsiteX1" fmla="*/ 12 w 7499522"/>
              <a:gd name="connsiteY1" fmla="*/ 8290495 h 11308015"/>
              <a:gd name="connsiteX2" fmla="*/ 0 w 7499522"/>
              <a:gd name="connsiteY2" fmla="*/ 11308015 h 11308015"/>
              <a:gd name="connsiteX3" fmla="*/ 3017532 w 7499522"/>
              <a:gd name="connsiteY3" fmla="*/ 11308015 h 11308015"/>
              <a:gd name="connsiteX4" fmla="*/ 3017532 w 7499522"/>
              <a:gd name="connsiteY4" fmla="*/ 8290495 h 11308015"/>
              <a:gd name="connsiteX0" fmla="*/ 7499522 w 7499522"/>
              <a:gd name="connsiteY0" fmla="*/ 2633572 h 11308015"/>
              <a:gd name="connsiteX1" fmla="*/ 3159758 w 7499522"/>
              <a:gd name="connsiteY1" fmla="*/ 0 h 11308015"/>
              <a:gd name="connsiteX2" fmla="*/ 12 w 7499522"/>
              <a:gd name="connsiteY2" fmla="*/ 8290495 h 11308015"/>
              <a:gd name="connsiteX3" fmla="*/ 7499522 w 7499522"/>
              <a:gd name="connsiteY3" fmla="*/ 2633572 h 11308015"/>
              <a:gd name="connsiteX0" fmla="*/ 3017532 w 10199350"/>
              <a:gd name="connsiteY0" fmla="*/ 8290495 h 11308015"/>
              <a:gd name="connsiteX1" fmla="*/ 12 w 10199350"/>
              <a:gd name="connsiteY1" fmla="*/ 8290495 h 11308015"/>
              <a:gd name="connsiteX2" fmla="*/ 0 w 10199350"/>
              <a:gd name="connsiteY2" fmla="*/ 11308015 h 11308015"/>
              <a:gd name="connsiteX3" fmla="*/ 3017532 w 10199350"/>
              <a:gd name="connsiteY3" fmla="*/ 11308015 h 11308015"/>
              <a:gd name="connsiteX4" fmla="*/ 3017532 w 10199350"/>
              <a:gd name="connsiteY4" fmla="*/ 8290495 h 11308015"/>
              <a:gd name="connsiteX0" fmla="*/ 10199350 w 10199350"/>
              <a:gd name="connsiteY0" fmla="*/ 24613 h 11308015"/>
              <a:gd name="connsiteX1" fmla="*/ 3159758 w 10199350"/>
              <a:gd name="connsiteY1" fmla="*/ 0 h 11308015"/>
              <a:gd name="connsiteX2" fmla="*/ 12 w 10199350"/>
              <a:gd name="connsiteY2" fmla="*/ 8290495 h 11308015"/>
              <a:gd name="connsiteX3" fmla="*/ 10199350 w 10199350"/>
              <a:gd name="connsiteY3" fmla="*/ 24613 h 1130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99350" h="11308015">
                <a:moveTo>
                  <a:pt x="3017532" y="8290495"/>
                </a:moveTo>
                <a:lnTo>
                  <a:pt x="12" y="8290495"/>
                </a:lnTo>
                <a:lnTo>
                  <a:pt x="0" y="11308015"/>
                </a:lnTo>
                <a:lnTo>
                  <a:pt x="3017532" y="11308015"/>
                </a:lnTo>
                <a:lnTo>
                  <a:pt x="3017532" y="8290495"/>
                </a:lnTo>
                <a:close/>
              </a:path>
              <a:path w="10199350" h="11308015">
                <a:moveTo>
                  <a:pt x="10199350" y="24613"/>
                </a:moveTo>
                <a:lnTo>
                  <a:pt x="3159758" y="0"/>
                </a:lnTo>
                <a:lnTo>
                  <a:pt x="12" y="8290495"/>
                </a:lnTo>
                <a:lnTo>
                  <a:pt x="10199350" y="2461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C8D5EA10-B12B-C546-B5C3-C7780145CA2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20700" y="6400800"/>
            <a:ext cx="2273300" cy="236220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You can place your photo here, </a:t>
            </a:r>
            <a:br>
              <a:rPr lang="en-US" dirty="0"/>
            </a:br>
            <a:r>
              <a:rPr lang="en-US" dirty="0"/>
              <a:t>or leave this place empty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292CF16-4A72-104B-95CD-EB49AB8DEF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313467"/>
            <a:ext cx="3581399" cy="1286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Name Surname</a:t>
            </a:r>
            <a:endParaRPr lang="x-none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01CE9F83-F091-BE4C-A2BA-207AE0CF9A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8000" y="1901310"/>
            <a:ext cx="3581400" cy="2927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Occupation</a:t>
            </a:r>
            <a:endParaRPr lang="x-non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0B8AF-74A7-544D-8B1A-5FCD48AF7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400" y="313466"/>
            <a:ext cx="7467600" cy="12867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Here is the place for the topic of your presentation (2-4 lines)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5222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5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3488403"/>
            <a:ext cx="4876800" cy="1295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1/6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89601" y="3488403"/>
            <a:ext cx="4876800" cy="1295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2/6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71200" y="3488403"/>
            <a:ext cx="4876800" cy="1295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3/6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A367474-8004-AF40-89A2-5A7D106CE2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8000" y="6384003"/>
            <a:ext cx="4876800" cy="1295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4/6 points. Please place your text here and insert the icon above.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3C83D2F-A8E5-9A4F-9B7F-C463CF8EFA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689600" y="6384003"/>
            <a:ext cx="4876801" cy="1295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5/6 points. Please place your text here and insert the icon above.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8FA196-99EB-AC44-A458-BC4849A7B2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871200" y="6384003"/>
            <a:ext cx="4876800" cy="1295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6/6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D2911021-7245-BD47-9968-C7460274031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2209800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2C639383-D524-FC4C-9680-D3A815E4B65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689600" y="220980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0" name="Picture Placeholder 13">
            <a:extLst>
              <a:ext uri="{FF2B5EF4-FFF2-40B4-BE49-F238E27FC236}">
                <a16:creationId xmlns:a16="http://schemas.microsoft.com/office/drawing/2014/main" id="{C1F98230-7C48-5848-9769-4A7DFB1F6F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871200" y="2220340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1" name="Picture Placeholder 13">
            <a:extLst>
              <a:ext uri="{FF2B5EF4-FFF2-40B4-BE49-F238E27FC236}">
                <a16:creationId xmlns:a16="http://schemas.microsoft.com/office/drawing/2014/main" id="{EF6E7AE8-CBFF-4646-9C6F-DA88ECFB9F0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8000" y="509095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2" name="Picture Placeholder 13">
            <a:extLst>
              <a:ext uri="{FF2B5EF4-FFF2-40B4-BE49-F238E27FC236}">
                <a16:creationId xmlns:a16="http://schemas.microsoft.com/office/drawing/2014/main" id="{570782F2-D821-A54A-B0D2-E7211E43D7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689600" y="5090952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3" name="Picture Placeholder 13">
            <a:extLst>
              <a:ext uri="{FF2B5EF4-FFF2-40B4-BE49-F238E27FC236}">
                <a16:creationId xmlns:a16="http://schemas.microsoft.com/office/drawing/2014/main" id="{0976CAE4-1F93-2244-A4C2-58ED2F63A339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871200" y="510149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744370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7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999" y="3532973"/>
            <a:ext cx="3581401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1/8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4200" y="3532973"/>
            <a:ext cx="3564983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2/8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0401" y="3532973"/>
            <a:ext cx="3581400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A5DC56E-A9D9-344D-A1B9-1EA308E5B2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166601" y="3532973"/>
            <a:ext cx="3581399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206D2A-2CF0-F74C-850D-6A37AC396B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7999" y="6384003"/>
            <a:ext cx="3581401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5/8 points. Please place your text here and insert the icon above.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21A28A2-4C17-664E-996D-FC517BF69F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6384003"/>
            <a:ext cx="3564983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6/8 points. Please place your text here and insert the icon above.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13255D7-BBCE-C244-A747-60BB8352AE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80401" y="6384003"/>
            <a:ext cx="3581400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7/8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7DC09C5-7B4B-B74A-9E68-B372870D703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166601" y="6384003"/>
            <a:ext cx="3581399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8/8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DF57B19A-EEEB-4741-9149-2FB8628883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220980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66E7D679-0F6D-FD47-8A30-86DA953C376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94200" y="2209802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0" name="Picture Placeholder 13">
            <a:extLst>
              <a:ext uri="{FF2B5EF4-FFF2-40B4-BE49-F238E27FC236}">
                <a16:creationId xmlns:a16="http://schemas.microsoft.com/office/drawing/2014/main" id="{4ECB28E4-7A32-284C-9130-458084CF4B4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0400" y="222034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1" name="Picture Placeholder 13">
            <a:extLst>
              <a:ext uri="{FF2B5EF4-FFF2-40B4-BE49-F238E27FC236}">
                <a16:creationId xmlns:a16="http://schemas.microsoft.com/office/drawing/2014/main" id="{0F44B1C5-FFF5-044F-AAF8-066101E6EB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2166600" y="2209800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2" name="Picture Placeholder 13">
            <a:extLst>
              <a:ext uri="{FF2B5EF4-FFF2-40B4-BE49-F238E27FC236}">
                <a16:creationId xmlns:a16="http://schemas.microsoft.com/office/drawing/2014/main" id="{35CA6B3D-F0B5-A74A-9112-90477219790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08000" y="510540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3" name="Picture Placeholder 13">
            <a:extLst>
              <a:ext uri="{FF2B5EF4-FFF2-40B4-BE49-F238E27FC236}">
                <a16:creationId xmlns:a16="http://schemas.microsoft.com/office/drawing/2014/main" id="{04751FC7-59EC-BB4A-8DC1-74D04F747886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394200" y="5105402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4" name="Picture Placeholder 13">
            <a:extLst>
              <a:ext uri="{FF2B5EF4-FFF2-40B4-BE49-F238E27FC236}">
                <a16:creationId xmlns:a16="http://schemas.microsoft.com/office/drawing/2014/main" id="{D25C68D8-1BF2-EC48-B622-06605B5D8C27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280400" y="511594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1D17C39-7347-8640-BBBD-8D734C3FE41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2166600" y="5105400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027791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3-4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999" y="336348"/>
            <a:ext cx="7467600" cy="1249997"/>
          </a:xfrm>
        </p:spPr>
        <p:txBody>
          <a:bodyPr lIns="72000" rIns="90000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F20EABEF-7E92-D646-A0DE-44A9DD6AF43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280400" y="4648200"/>
            <a:ext cx="7467600" cy="350520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F4C75284-996C-1E45-BC15-A66B461F011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280400" y="304800"/>
            <a:ext cx="7467600" cy="434340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7C23967-09D2-2649-80F9-E0657EC1E3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999" y="3532973"/>
            <a:ext cx="3581401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9462082D-192F-BD4A-961A-F871B80BC6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4200" y="3532973"/>
            <a:ext cx="3564983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05EA74-4537-BE44-8C36-DC6D2C0BE9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7999" y="6384003"/>
            <a:ext cx="3581401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B6B7CF0B-ECD5-BA46-BC34-598896580C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94200" y="6384003"/>
            <a:ext cx="3564983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2" name="Picture Placeholder 13">
            <a:extLst>
              <a:ext uri="{FF2B5EF4-FFF2-40B4-BE49-F238E27FC236}">
                <a16:creationId xmlns:a16="http://schemas.microsoft.com/office/drawing/2014/main" id="{11509E31-22FF-2B44-82A5-695941632C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220980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98423950-961F-C647-889D-9ED37EB431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94200" y="2209802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4" name="Picture Placeholder 13">
            <a:extLst>
              <a:ext uri="{FF2B5EF4-FFF2-40B4-BE49-F238E27FC236}">
                <a16:creationId xmlns:a16="http://schemas.microsoft.com/office/drawing/2014/main" id="{96F4C0FB-9360-8D4D-89F0-C3AB51A33C5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08000" y="510540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2A92F94F-BC8C-8547-9D46-4F887D338D7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394200" y="5105402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6E6825-6A10-3447-9061-1EDFF625D196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29453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3-4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999" y="336348"/>
            <a:ext cx="7467600" cy="1249997"/>
          </a:xfrm>
        </p:spPr>
        <p:txBody>
          <a:bodyPr lIns="72000" rIns="90000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F4C75284-996C-1E45-BC15-A66B461F011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280400" y="304800"/>
            <a:ext cx="7467600" cy="784860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7C23967-09D2-2649-80F9-E0657EC1E3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999" y="3532973"/>
            <a:ext cx="3581401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9462082D-192F-BD4A-961A-F871B80BC6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4200" y="3532973"/>
            <a:ext cx="3564983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05EA74-4537-BE44-8C36-DC6D2C0BE9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7999" y="6384003"/>
            <a:ext cx="3581401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B6B7CF0B-ECD5-BA46-BC34-598896580C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94200" y="6384003"/>
            <a:ext cx="3564983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2" name="Picture Placeholder 13">
            <a:extLst>
              <a:ext uri="{FF2B5EF4-FFF2-40B4-BE49-F238E27FC236}">
                <a16:creationId xmlns:a16="http://schemas.microsoft.com/office/drawing/2014/main" id="{11509E31-22FF-2B44-82A5-695941632C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220980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98423950-961F-C647-889D-9ED37EB431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94200" y="2209802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4" name="Picture Placeholder 13">
            <a:extLst>
              <a:ext uri="{FF2B5EF4-FFF2-40B4-BE49-F238E27FC236}">
                <a16:creationId xmlns:a16="http://schemas.microsoft.com/office/drawing/2014/main" id="{96F4C0FB-9360-8D4D-89F0-C3AB51A33C5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08000" y="510540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2A92F94F-BC8C-8547-9D46-4F887D338D7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394200" y="5105402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30A17-3B0D-964D-A09B-668A0397684B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1885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999" y="336348"/>
            <a:ext cx="7467600" cy="1249997"/>
          </a:xfrm>
        </p:spPr>
        <p:txBody>
          <a:bodyPr lIns="72000" rIns="90000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F4C75284-996C-1E45-BC15-A66B461F011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280400" y="304800"/>
            <a:ext cx="7467600" cy="784860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FA57C6-F55B-9445-8850-214D779B2E0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000" y="2219498"/>
            <a:ext cx="7467600" cy="5943600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6857B-FAD7-C249-8A13-6FBFF97C6536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6374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3-4 +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999" y="336348"/>
            <a:ext cx="7467600" cy="1249997"/>
          </a:xfrm>
        </p:spPr>
        <p:txBody>
          <a:bodyPr lIns="72000" rIns="90000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7C23967-09D2-2649-80F9-E0657EC1E3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999" y="3532973"/>
            <a:ext cx="3581401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9462082D-192F-BD4A-961A-F871B80BC6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4200" y="3532973"/>
            <a:ext cx="3564983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05EA74-4537-BE44-8C36-DC6D2C0BE9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7999" y="6384003"/>
            <a:ext cx="3581401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B6B7CF0B-ECD5-BA46-BC34-598896580C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94200" y="6384003"/>
            <a:ext cx="3564983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2" name="Picture Placeholder 13">
            <a:extLst>
              <a:ext uri="{FF2B5EF4-FFF2-40B4-BE49-F238E27FC236}">
                <a16:creationId xmlns:a16="http://schemas.microsoft.com/office/drawing/2014/main" id="{11509E31-22FF-2B44-82A5-695941632C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220980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98423950-961F-C647-889D-9ED37EB431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94200" y="2209802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4" name="Picture Placeholder 13">
            <a:extLst>
              <a:ext uri="{FF2B5EF4-FFF2-40B4-BE49-F238E27FC236}">
                <a16:creationId xmlns:a16="http://schemas.microsoft.com/office/drawing/2014/main" id="{96F4C0FB-9360-8D4D-89F0-C3AB51A33C5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08000" y="510540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2A92F94F-BC8C-8547-9D46-4F887D338D7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394200" y="5105402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3" name="object 22">
            <a:extLst>
              <a:ext uri="{FF2B5EF4-FFF2-40B4-BE49-F238E27FC236}">
                <a16:creationId xmlns:a16="http://schemas.microsoft.com/office/drawing/2014/main" id="{A640BFE5-D700-2E4D-9019-AAD9A827087E}"/>
              </a:ext>
            </a:extLst>
          </p:cNvPr>
          <p:cNvSpPr/>
          <p:nvPr userDrawn="1"/>
        </p:nvSpPr>
        <p:spPr>
          <a:xfrm>
            <a:off x="8280401" y="0"/>
            <a:ext cx="7975600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C2EDE5E-23D4-0749-A74C-4045C511BC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75801" y="2209800"/>
            <a:ext cx="6172199" cy="5665413"/>
          </a:xfrm>
          <a:prstGeom prst="rect">
            <a:avLst/>
          </a:prstGeom>
        </p:spPr>
        <p:txBody>
          <a:bodyPr lIns="0" tIns="0" rIns="0" bIns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Post the conclusion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752783B-9EEE-8341-8DAA-34009A455E35}"/>
              </a:ext>
            </a:extLst>
          </p:cNvPr>
          <p:cNvSpPr/>
          <p:nvPr userDrawn="1"/>
        </p:nvSpPr>
        <p:spPr>
          <a:xfrm rot="5400000">
            <a:off x="8155432" y="2258568"/>
            <a:ext cx="707136" cy="457200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Arial Regular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0E6224-E6EF-1446-93F0-C8D86D174ADB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7" name="object 2">
              <a:extLst>
                <a:ext uri="{FF2B5EF4-FFF2-40B4-BE49-F238E27FC236}">
                  <a16:creationId xmlns:a16="http://schemas.microsoft.com/office/drawing/2014/main" id="{68A3176C-50EB-0147-AC4C-F36119F83100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3">
              <a:extLst>
                <a:ext uri="{FF2B5EF4-FFF2-40B4-BE49-F238E27FC236}">
                  <a16:creationId xmlns:a16="http://schemas.microsoft.com/office/drawing/2014/main" id="{F6F18FEF-47DD-504A-B948-1EF01DD89FE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A5FDD665-883C-224C-9EEC-780E5D24113B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EF71DFBE-64B7-384B-ADA2-792BB9856272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9B24A619-7780-F54C-8516-32138CF334F3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7">
              <a:extLst>
                <a:ext uri="{FF2B5EF4-FFF2-40B4-BE49-F238E27FC236}">
                  <a16:creationId xmlns:a16="http://schemas.microsoft.com/office/drawing/2014/main" id="{6B21E98F-98DA-1749-8F1B-DA065E5758EC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8">
              <a:extLst>
                <a:ext uri="{FF2B5EF4-FFF2-40B4-BE49-F238E27FC236}">
                  <a16:creationId xmlns:a16="http://schemas.microsoft.com/office/drawing/2014/main" id="{102F189F-18A8-9E41-8838-C9EA6ED3261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9">
              <a:extLst>
                <a:ext uri="{FF2B5EF4-FFF2-40B4-BE49-F238E27FC236}">
                  <a16:creationId xmlns:a16="http://schemas.microsoft.com/office/drawing/2014/main" id="{C017C4FC-2CD2-0940-A971-E1F4B5146892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7F2CE1-F458-AB4E-955C-E35E7486BC3E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5011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+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999" y="336348"/>
            <a:ext cx="7467600" cy="1249997"/>
          </a:xfrm>
        </p:spPr>
        <p:txBody>
          <a:bodyPr lIns="72000" rIns="90000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object 22">
            <a:extLst>
              <a:ext uri="{FF2B5EF4-FFF2-40B4-BE49-F238E27FC236}">
                <a16:creationId xmlns:a16="http://schemas.microsoft.com/office/drawing/2014/main" id="{A640BFE5-D700-2E4D-9019-AAD9A827087E}"/>
              </a:ext>
            </a:extLst>
          </p:cNvPr>
          <p:cNvSpPr/>
          <p:nvPr userDrawn="1"/>
        </p:nvSpPr>
        <p:spPr>
          <a:xfrm>
            <a:off x="8280401" y="0"/>
            <a:ext cx="7975600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C2EDE5E-23D4-0749-A74C-4045C511BC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75801" y="2209800"/>
            <a:ext cx="6172199" cy="5665413"/>
          </a:xfrm>
          <a:prstGeom prst="rect">
            <a:avLst/>
          </a:prstGeom>
        </p:spPr>
        <p:txBody>
          <a:bodyPr lIns="0" tIns="0" rIns="0" bIns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Post the conclusion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752783B-9EEE-8341-8DAA-34009A455E35}"/>
              </a:ext>
            </a:extLst>
          </p:cNvPr>
          <p:cNvSpPr/>
          <p:nvPr userDrawn="1"/>
        </p:nvSpPr>
        <p:spPr>
          <a:xfrm rot="5400000">
            <a:off x="8155432" y="2258568"/>
            <a:ext cx="707136" cy="457200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Arial Regular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B291896-FE0B-3C4F-BB58-20D3A86A05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000" y="2219498"/>
            <a:ext cx="7467600" cy="5943600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DC9C2-59A9-9A41-8C64-BE0D0A959547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F357948B-5DC8-2143-B380-AD992ECD8E43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4C6B6FD4-623D-DF49-B20F-445C890F6C33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E8566573-069B-B344-9907-B12AA4E54C55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1D06EE15-5DE1-494D-A0D0-6B484ABF2FC0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06F08D9F-7A18-E349-9B7E-B271CCD1DDB7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E0BBE0BE-B3CE-F540-BD2F-40882BD81C47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8">
              <a:extLst>
                <a:ext uri="{FF2B5EF4-FFF2-40B4-BE49-F238E27FC236}">
                  <a16:creationId xmlns:a16="http://schemas.microsoft.com/office/drawing/2014/main" id="{B0A8801B-C7BF-554B-A0A2-F65EB810C7D9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9">
              <a:extLst>
                <a:ext uri="{FF2B5EF4-FFF2-40B4-BE49-F238E27FC236}">
                  <a16:creationId xmlns:a16="http://schemas.microsoft.com/office/drawing/2014/main" id="{EBD5BB06-28B7-ED40-963E-97493CA8232C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F1A1AA-C0FD-3849-95E0-819F9F8E6EC0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1654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(1-2)/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82D5492-6409-024A-B31C-9BC8B5C8C31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098800" y="2819401"/>
            <a:ext cx="990600" cy="9906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8CD4995-1242-B841-9F9F-D2B005C821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8000" y="2819400"/>
            <a:ext cx="993192" cy="99060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6BA570C-31F9-134C-B4DC-E349B90CF0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394200" y="5334000"/>
            <a:ext cx="11353800" cy="220980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8ABEF40-4769-2D47-BA82-751693C50DE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098800" y="5334001"/>
            <a:ext cx="990600" cy="9906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55B7C94-E0BC-B347-99AA-DF3F2F41043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8000" y="5334000"/>
            <a:ext cx="990600" cy="99060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564C66A-33C0-2D47-838E-0EAC8AD83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819400"/>
            <a:ext cx="11353800" cy="220980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097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(1-3)/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82D5492-6409-024A-B31C-9BC8B5C8C31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098800" y="2819401"/>
            <a:ext cx="980831" cy="9906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8CD4995-1242-B841-9F9F-D2B005C821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3739" y="2819400"/>
            <a:ext cx="1007453" cy="99060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6BA570C-31F9-134C-B4DC-E349B90CF0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394200" y="4721468"/>
            <a:ext cx="11353800" cy="1374531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8ABEF40-4769-2D47-BA82-751693C50DE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098800" y="4721469"/>
            <a:ext cx="989896" cy="999755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55B7C94-E0BC-B347-99AA-DF3F2F41043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8000" y="4721469"/>
            <a:ext cx="990600" cy="99060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564C66A-33C0-2D47-838E-0EAC8AD83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819400"/>
            <a:ext cx="11353800" cy="129540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50DD3A1-44BB-1F4B-A9E2-5F0BEA6F6E9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94200" y="6629400"/>
            <a:ext cx="11353800" cy="1225062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705B9DD-7A2E-1A4E-862C-3DD607BF39C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098800" y="6629400"/>
            <a:ext cx="989896" cy="999755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F979B5-B964-0140-A8DD-01DD3747B3F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8000" y="6629400"/>
            <a:ext cx="990600" cy="99060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3485768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12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5C644CF-1914-374A-97BD-C3104357C38A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08000" y="2193750"/>
            <a:ext cx="3581400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BD12D5E-3339-274F-8C23-13FF3951E88F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12954" y="2359651"/>
            <a:ext cx="3360003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7FE584B-D34B-6540-8295-FA79F06F2A6A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4394199" y="2193750"/>
            <a:ext cx="3581401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0748BB7-EA5B-F04A-ACB2-1CE284580E36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504187" y="2359651"/>
            <a:ext cx="3360003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ADFA6DB-CFB6-2341-8B05-32B9354BF82C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275627" y="2193750"/>
            <a:ext cx="3586163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66B06F4-0CCB-6D45-9110-CD3E2D95EB0F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94809" y="2359651"/>
            <a:ext cx="3341618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83E2798-0B42-0544-9D59-FA60E620F342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12167394" y="2193750"/>
            <a:ext cx="3580605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45FA970-C55F-184B-8D03-4E37D8359650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12284950" y="2359651"/>
            <a:ext cx="3341618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42A705C-AC49-AB47-A83B-D220DEE0944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08000" y="4251150"/>
            <a:ext cx="3581400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196BADA-C7EE-114C-BFB1-DEA1F9A2101F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12954" y="4417051"/>
            <a:ext cx="3360003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295EA99-07C5-BB42-B1F5-999C307B416D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394200" y="4251150"/>
            <a:ext cx="3581400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78C66EA-0E40-D34D-AF4F-2D886932CDB9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4504188" y="4417051"/>
            <a:ext cx="3360003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955A1B3-1A51-1B49-9575-FE6D1A0166D1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280400" y="4251150"/>
            <a:ext cx="3581399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50DBFA4-D116-534D-81E7-8484A8483EA4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394314" y="4417051"/>
            <a:ext cx="3360004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E3960C4-A60A-684D-AD37-05FFF4851EFD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166601" y="4251150"/>
            <a:ext cx="3581400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328FA2B-7FD4-CF4E-8FE2-C74C1CEBF91F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12284154" y="4417051"/>
            <a:ext cx="3360003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0014655-D7B3-6E4A-AC2F-8855F03C783B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508000" y="6309297"/>
            <a:ext cx="3581400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381D416-08C9-8C42-8F82-F1CF02CFC6D5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614061" y="6475198"/>
            <a:ext cx="3360003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5E7524E7-856E-D442-AF56-A0CF276FD2BC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394200" y="6309297"/>
            <a:ext cx="3581400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7838F98-EE06-8A4F-A944-2EBDC5F34FC7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4504188" y="6475198"/>
            <a:ext cx="3360003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D58CB8EE-6AD1-B548-93A2-D583ABC3144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8280400" y="6309297"/>
            <a:ext cx="3581400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B5886441-6B0F-9144-B1B2-812ED4A0EF4A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8394314" y="6475198"/>
            <a:ext cx="3360004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C2CDF90-C43E-614E-82CF-5AEB30C88C82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12166601" y="6309297"/>
            <a:ext cx="3581400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34A8493-C19E-6B46-8AD3-AF270DD3CE30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12284154" y="6475198"/>
            <a:ext cx="3360003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460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_logo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4">
            <a:extLst>
              <a:ext uri="{FF2B5EF4-FFF2-40B4-BE49-F238E27FC236}">
                <a16:creationId xmlns:a16="http://schemas.microsoft.com/office/drawing/2014/main" id="{B8872B45-677D-AB4B-8464-D02EEE64833C}"/>
              </a:ext>
            </a:extLst>
          </p:cNvPr>
          <p:cNvSpPr/>
          <p:nvPr userDrawn="1"/>
        </p:nvSpPr>
        <p:spPr>
          <a:xfrm>
            <a:off x="-1" y="7428517"/>
            <a:ext cx="16256000" cy="1737360"/>
          </a:xfrm>
          <a:custGeom>
            <a:avLst/>
            <a:gdLst/>
            <a:ahLst/>
            <a:cxnLst/>
            <a:rect l="l" t="t" r="r" b="b"/>
            <a:pathLst>
              <a:path w="16256000" h="1737359">
                <a:moveTo>
                  <a:pt x="16256000" y="0"/>
                </a:moveTo>
                <a:lnTo>
                  <a:pt x="0" y="0"/>
                </a:lnTo>
                <a:lnTo>
                  <a:pt x="0" y="1737359"/>
                </a:lnTo>
                <a:lnTo>
                  <a:pt x="16256000" y="1737359"/>
                </a:lnTo>
                <a:lnTo>
                  <a:pt x="16256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C3C35D26-7A2F-324E-9622-4F54ADB8214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400" y="6913418"/>
            <a:ext cx="2285999" cy="479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1"/>
            </a:lvl2pPr>
            <a:lvl3pPr marL="914400" indent="0">
              <a:buNone/>
              <a:defRPr sz="1200" b="1"/>
            </a:lvl3pPr>
            <a:lvl4pPr marL="1371600" indent="0">
              <a:buNone/>
              <a:defRPr sz="1200" b="1"/>
            </a:lvl4pPr>
            <a:lvl5pPr marL="1828800" indent="0">
              <a:buNone/>
              <a:defRPr sz="1200" b="1"/>
            </a:lvl5pPr>
          </a:lstStyle>
          <a:p>
            <a:r>
              <a:rPr lang="en-US" dirty="0"/>
              <a:t>Partner category:</a:t>
            </a:r>
            <a:endParaRPr lang="ru-RU" dirty="0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8B079881-01B6-194C-A3BE-1E6DCA713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871200" y="6913418"/>
            <a:ext cx="2286000" cy="479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1"/>
            </a:lvl2pPr>
            <a:lvl3pPr marL="914400" indent="0">
              <a:buNone/>
              <a:defRPr sz="1200" b="1"/>
            </a:lvl3pPr>
            <a:lvl4pPr marL="1371600" indent="0">
              <a:buNone/>
              <a:defRPr sz="1200" b="1"/>
            </a:lvl4pPr>
            <a:lvl5pPr marL="1828800" indent="0">
              <a:buNone/>
              <a:defRPr sz="1200" b="1"/>
            </a:lvl5pPr>
          </a:lstStyle>
          <a:p>
            <a:r>
              <a:rPr lang="en-US" dirty="0"/>
              <a:t>Partner category:</a:t>
            </a:r>
            <a:endParaRPr lang="ru-RU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B8CA5D91-D28D-C14C-BD74-A370A891C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478933" y="6913418"/>
            <a:ext cx="2269067" cy="479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1"/>
            </a:lvl2pPr>
            <a:lvl3pPr marL="914400" indent="0">
              <a:buNone/>
              <a:defRPr sz="1200" b="1"/>
            </a:lvl3pPr>
            <a:lvl4pPr marL="1371600" indent="0">
              <a:buNone/>
              <a:defRPr sz="1200" b="1"/>
            </a:lvl4pPr>
            <a:lvl5pPr marL="1828800" indent="0">
              <a:buNone/>
              <a:defRPr sz="1200" b="1"/>
            </a:lvl5pPr>
          </a:lstStyle>
          <a:p>
            <a:r>
              <a:rPr lang="en-US" dirty="0"/>
              <a:t>Partner category:</a:t>
            </a:r>
            <a:endParaRPr lang="ru-RU" dirty="0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4AE61A92-3509-BD42-8769-06352DEE1C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98800" y="6913418"/>
            <a:ext cx="2286001" cy="479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1"/>
            </a:lvl2pPr>
            <a:lvl3pPr marL="914400" indent="0">
              <a:buNone/>
              <a:defRPr sz="1200" b="1"/>
            </a:lvl3pPr>
            <a:lvl4pPr marL="1371600" indent="0">
              <a:buNone/>
              <a:defRPr sz="1200" b="1"/>
            </a:lvl4pPr>
            <a:lvl5pPr marL="1828800" indent="0">
              <a:buNone/>
              <a:defRPr sz="1200" b="1"/>
            </a:lvl5pPr>
          </a:lstStyle>
          <a:p>
            <a:r>
              <a:rPr lang="en-US" dirty="0"/>
              <a:t>Partner category:</a:t>
            </a:r>
            <a:endParaRPr lang="ru-RU" dirty="0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705CDC-2E51-8040-A550-97995DC418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89601" y="6913418"/>
            <a:ext cx="2286000" cy="479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1"/>
            </a:lvl2pPr>
            <a:lvl3pPr marL="914400" indent="0">
              <a:buNone/>
              <a:defRPr sz="1200" b="1"/>
            </a:lvl3pPr>
            <a:lvl4pPr marL="1371600" indent="0">
              <a:buNone/>
              <a:defRPr sz="1200" b="1"/>
            </a:lvl4pPr>
            <a:lvl5pPr marL="1828800" indent="0">
              <a:buNone/>
              <a:defRPr sz="1200" b="1"/>
            </a:lvl5pPr>
          </a:lstStyle>
          <a:p>
            <a:r>
              <a:rPr lang="en-US" dirty="0"/>
              <a:t>Partner category:</a:t>
            </a:r>
            <a:endParaRPr lang="ru-RU" dirty="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5B18D2F-967E-A94B-BF0E-15BF945F8CB7}"/>
              </a:ext>
            </a:extLst>
          </p:cNvPr>
          <p:cNvSpPr/>
          <p:nvPr userDrawn="1"/>
        </p:nvSpPr>
        <p:spPr>
          <a:xfrm>
            <a:off x="508000" y="10744"/>
            <a:ext cx="7772400" cy="8752255"/>
          </a:xfrm>
          <a:custGeom>
            <a:avLst/>
            <a:gdLst>
              <a:gd name="connsiteX0" fmla="*/ 3017532 w 7499522"/>
              <a:gd name="connsiteY0" fmla="*/ 5669280 h 8686800"/>
              <a:gd name="connsiteX1" fmla="*/ 12 w 7499522"/>
              <a:gd name="connsiteY1" fmla="*/ 5669280 h 8686800"/>
              <a:gd name="connsiteX2" fmla="*/ 0 w 7499522"/>
              <a:gd name="connsiteY2" fmla="*/ 8686800 h 8686800"/>
              <a:gd name="connsiteX3" fmla="*/ 3017532 w 7499522"/>
              <a:gd name="connsiteY3" fmla="*/ 8686800 h 8686800"/>
              <a:gd name="connsiteX4" fmla="*/ 3017532 w 7499522"/>
              <a:gd name="connsiteY4" fmla="*/ 5669280 h 8686800"/>
              <a:gd name="connsiteX0" fmla="*/ 7499522 w 7499522"/>
              <a:gd name="connsiteY0" fmla="*/ 12357 h 8686800"/>
              <a:gd name="connsiteX1" fmla="*/ 3492500 w 7499522"/>
              <a:gd name="connsiteY1" fmla="*/ 0 h 8686800"/>
              <a:gd name="connsiteX2" fmla="*/ 12 w 7499522"/>
              <a:gd name="connsiteY2" fmla="*/ 5669280 h 8686800"/>
              <a:gd name="connsiteX3" fmla="*/ 7499522 w 7499522"/>
              <a:gd name="connsiteY3" fmla="*/ 12357 h 8686800"/>
              <a:gd name="connsiteX0" fmla="*/ 3017532 w 7499522"/>
              <a:gd name="connsiteY0" fmla="*/ 5656923 h 8674443"/>
              <a:gd name="connsiteX1" fmla="*/ 12 w 7499522"/>
              <a:gd name="connsiteY1" fmla="*/ 5656923 h 8674443"/>
              <a:gd name="connsiteX2" fmla="*/ 0 w 7499522"/>
              <a:gd name="connsiteY2" fmla="*/ 8674443 h 8674443"/>
              <a:gd name="connsiteX3" fmla="*/ 3017532 w 7499522"/>
              <a:gd name="connsiteY3" fmla="*/ 8674443 h 8674443"/>
              <a:gd name="connsiteX4" fmla="*/ 3017532 w 7499522"/>
              <a:gd name="connsiteY4" fmla="*/ 5656923 h 8674443"/>
              <a:gd name="connsiteX0" fmla="*/ 7499522 w 7499522"/>
              <a:gd name="connsiteY0" fmla="*/ 0 h 8674443"/>
              <a:gd name="connsiteX1" fmla="*/ 1997332 w 7499522"/>
              <a:gd name="connsiteY1" fmla="*/ 0 h 8674443"/>
              <a:gd name="connsiteX2" fmla="*/ 12 w 7499522"/>
              <a:gd name="connsiteY2" fmla="*/ 5656923 h 8674443"/>
              <a:gd name="connsiteX3" fmla="*/ 7499522 w 7499522"/>
              <a:gd name="connsiteY3" fmla="*/ 0 h 8674443"/>
              <a:gd name="connsiteX0" fmla="*/ 3017532 w 7499522"/>
              <a:gd name="connsiteY0" fmla="*/ 8290495 h 11308015"/>
              <a:gd name="connsiteX1" fmla="*/ 12 w 7499522"/>
              <a:gd name="connsiteY1" fmla="*/ 8290495 h 11308015"/>
              <a:gd name="connsiteX2" fmla="*/ 0 w 7499522"/>
              <a:gd name="connsiteY2" fmla="*/ 11308015 h 11308015"/>
              <a:gd name="connsiteX3" fmla="*/ 3017532 w 7499522"/>
              <a:gd name="connsiteY3" fmla="*/ 11308015 h 11308015"/>
              <a:gd name="connsiteX4" fmla="*/ 3017532 w 7499522"/>
              <a:gd name="connsiteY4" fmla="*/ 8290495 h 11308015"/>
              <a:gd name="connsiteX0" fmla="*/ 7499522 w 7499522"/>
              <a:gd name="connsiteY0" fmla="*/ 2633572 h 11308015"/>
              <a:gd name="connsiteX1" fmla="*/ 3159758 w 7499522"/>
              <a:gd name="connsiteY1" fmla="*/ 0 h 11308015"/>
              <a:gd name="connsiteX2" fmla="*/ 12 w 7499522"/>
              <a:gd name="connsiteY2" fmla="*/ 8290495 h 11308015"/>
              <a:gd name="connsiteX3" fmla="*/ 7499522 w 7499522"/>
              <a:gd name="connsiteY3" fmla="*/ 2633572 h 11308015"/>
              <a:gd name="connsiteX0" fmla="*/ 3017532 w 10199350"/>
              <a:gd name="connsiteY0" fmla="*/ 8290495 h 11308015"/>
              <a:gd name="connsiteX1" fmla="*/ 12 w 10199350"/>
              <a:gd name="connsiteY1" fmla="*/ 8290495 h 11308015"/>
              <a:gd name="connsiteX2" fmla="*/ 0 w 10199350"/>
              <a:gd name="connsiteY2" fmla="*/ 11308015 h 11308015"/>
              <a:gd name="connsiteX3" fmla="*/ 3017532 w 10199350"/>
              <a:gd name="connsiteY3" fmla="*/ 11308015 h 11308015"/>
              <a:gd name="connsiteX4" fmla="*/ 3017532 w 10199350"/>
              <a:gd name="connsiteY4" fmla="*/ 8290495 h 11308015"/>
              <a:gd name="connsiteX0" fmla="*/ 10199350 w 10199350"/>
              <a:gd name="connsiteY0" fmla="*/ 24613 h 11308015"/>
              <a:gd name="connsiteX1" fmla="*/ 3159758 w 10199350"/>
              <a:gd name="connsiteY1" fmla="*/ 0 h 11308015"/>
              <a:gd name="connsiteX2" fmla="*/ 12 w 10199350"/>
              <a:gd name="connsiteY2" fmla="*/ 8290495 h 11308015"/>
              <a:gd name="connsiteX3" fmla="*/ 10199350 w 10199350"/>
              <a:gd name="connsiteY3" fmla="*/ 24613 h 1130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99350" h="11308015">
                <a:moveTo>
                  <a:pt x="3017532" y="8290495"/>
                </a:moveTo>
                <a:lnTo>
                  <a:pt x="12" y="8290495"/>
                </a:lnTo>
                <a:lnTo>
                  <a:pt x="0" y="11308015"/>
                </a:lnTo>
                <a:lnTo>
                  <a:pt x="3017532" y="11308015"/>
                </a:lnTo>
                <a:lnTo>
                  <a:pt x="3017532" y="8290495"/>
                </a:lnTo>
                <a:close/>
              </a:path>
              <a:path w="10199350" h="11308015">
                <a:moveTo>
                  <a:pt x="10199350" y="24613"/>
                </a:moveTo>
                <a:lnTo>
                  <a:pt x="3159758" y="0"/>
                </a:lnTo>
                <a:lnTo>
                  <a:pt x="12" y="8290495"/>
                </a:lnTo>
                <a:lnTo>
                  <a:pt x="10199350" y="2461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C8D5EA10-B12B-C546-B5C3-C7780145CA2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20700" y="6400800"/>
            <a:ext cx="2273300" cy="236220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You can place your photo here, </a:t>
            </a:r>
            <a:br>
              <a:rPr lang="en-US" dirty="0"/>
            </a:br>
            <a:r>
              <a:rPr lang="en-US" dirty="0"/>
              <a:t>or leave this place empty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292CF16-4A72-104B-95CD-EB49AB8DEF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313467"/>
            <a:ext cx="3581399" cy="1286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Name Surname</a:t>
            </a:r>
            <a:endParaRPr lang="x-none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01CE9F83-F091-BE4C-A2BA-207AE0CF9A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8000" y="1901310"/>
            <a:ext cx="3581400" cy="2927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Occupation</a:t>
            </a:r>
            <a:endParaRPr lang="x-non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0B8AF-74A7-544D-8B1A-5FCD48AF7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400" y="313466"/>
            <a:ext cx="7467600" cy="12867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Here is the place for the topic of your presentation (2-4 lines)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78260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08000" y="2745749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08315" y="2209800"/>
            <a:ext cx="3562411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D6993B41-60FB-C541-9B7E-B3973723DB08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4393392" y="2745749"/>
            <a:ext cx="3588471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D11F9723-10FB-1441-A5A4-9DCAAC6DD7C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394829" y="2209800"/>
            <a:ext cx="3545278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0BAB8889-E1A1-4945-9176-33286048E8A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263186" y="2745749"/>
            <a:ext cx="3598492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F4260AC2-B88C-D341-9708-0BE66300CA08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265558" y="2209800"/>
            <a:ext cx="3559957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3FBFF8B2-4707-8E45-9CAF-A3010E963858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12167998" y="2745749"/>
            <a:ext cx="356241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910DD980-934F-EC4F-8E44-939682C04022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12168654" y="2209800"/>
            <a:ext cx="3579470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08000" y="4803149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08315" y="4283250"/>
            <a:ext cx="3562411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D7F8F6A3-7383-FB4B-8877-B927355C0BCC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394200" y="4803149"/>
            <a:ext cx="3564176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2568908E-49C8-D747-BCC8-682124C4FF41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4394829" y="4283250"/>
            <a:ext cx="3545278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B773214D-DF0C-C44F-A2FB-B4B8C77F396C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263177" y="4803149"/>
            <a:ext cx="3598624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4002048D-C283-4E47-B797-40B2EC4911FF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264352" y="4283250"/>
            <a:ext cx="3579545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C825AC33-054C-0D40-A8D6-6F776519933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166603" y="4803149"/>
            <a:ext cx="3581398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36DEF092-B5A9-0948-8758-C7EF35FBA5AA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12167998" y="4283250"/>
            <a:ext cx="3562409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508000" y="693420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508315" y="6398251"/>
            <a:ext cx="3562411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92AA49C0-972B-614C-AA75-8352536E5EA1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394200" y="6934200"/>
            <a:ext cx="3564176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81" name="Text Placeholder 2">
            <a:extLst>
              <a:ext uri="{FF2B5EF4-FFF2-40B4-BE49-F238E27FC236}">
                <a16:creationId xmlns:a16="http://schemas.microsoft.com/office/drawing/2014/main" id="{B132FDE0-C2C3-5647-9D98-A121FBE005A4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4394829" y="6398251"/>
            <a:ext cx="3545278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132DE1C3-C3AE-C54B-8F4C-16598D05E7E9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8263177" y="6934200"/>
            <a:ext cx="3598625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83" name="Text Placeholder 2">
            <a:extLst>
              <a:ext uri="{FF2B5EF4-FFF2-40B4-BE49-F238E27FC236}">
                <a16:creationId xmlns:a16="http://schemas.microsoft.com/office/drawing/2014/main" id="{22BC22CA-0B6F-F645-BCAD-2970A35294F0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8264352" y="6398251"/>
            <a:ext cx="3579545" cy="360114"/>
          </a:xfrm>
          <a:prstGeom prst="rect">
            <a:avLst/>
          </a:prstGeom>
        </p:spPr>
        <p:txBody>
          <a:bodyPr lIns="10800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EDC968B6-295D-CA48-B463-CFC4B455386F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12166603" y="6934200"/>
            <a:ext cx="3581398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85" name="Text Placeholder 2">
            <a:extLst>
              <a:ext uri="{FF2B5EF4-FFF2-40B4-BE49-F238E27FC236}">
                <a16:creationId xmlns:a16="http://schemas.microsoft.com/office/drawing/2014/main" id="{7DAFA01D-03B5-114F-8B51-9C0BA3EC0578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12167998" y="6398251"/>
            <a:ext cx="3562409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35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03400" y="2212349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08315" y="2209800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803400" y="4269749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08315" y="4283250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803400" y="640080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508315" y="63982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6985000" y="22258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5689915" y="222330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6985000" y="42832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5689915" y="42967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6985000" y="6414301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5689915" y="6411752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2186596" y="22258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10891511" y="222330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12186596" y="42832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10891511" y="42967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12186596" y="6414301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10891511" y="6411752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7680563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9 (color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03400" y="2212349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08315" y="2209800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803400" y="4269749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08315" y="4283250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803400" y="640080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508315" y="63982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6985000" y="22258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5689915" y="222330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6985000" y="42832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5689915" y="42967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6985000" y="6414301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5689915" y="6411752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2186596" y="22258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10891511" y="222330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12186596" y="42832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10891511" y="42967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12186596" y="6414301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10891511" y="6411752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144F8E-4229-EF45-A2F6-96832E6214CF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4" name="object 2">
              <a:extLst>
                <a:ext uri="{FF2B5EF4-FFF2-40B4-BE49-F238E27FC236}">
                  <a16:creationId xmlns:a16="http://schemas.microsoft.com/office/drawing/2014/main" id="{2C4F555D-58D6-284B-AD4B-DCC05D8F57EB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3">
              <a:extLst>
                <a:ext uri="{FF2B5EF4-FFF2-40B4-BE49-F238E27FC236}">
                  <a16:creationId xmlns:a16="http://schemas.microsoft.com/office/drawing/2014/main" id="{576754CD-5626-9247-9ECF-1A623A6141CB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4">
              <a:extLst>
                <a:ext uri="{FF2B5EF4-FFF2-40B4-BE49-F238E27FC236}">
                  <a16:creationId xmlns:a16="http://schemas.microsoft.com/office/drawing/2014/main" id="{A497D83F-A2DC-E34E-913D-26441AE59EEC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5">
              <a:extLst>
                <a:ext uri="{FF2B5EF4-FFF2-40B4-BE49-F238E27FC236}">
                  <a16:creationId xmlns:a16="http://schemas.microsoft.com/office/drawing/2014/main" id="{96E1243F-0ADB-0A45-A5F6-9263C76982B6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C391746F-A5DA-DD47-B68E-C6F7875FA407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7">
              <a:extLst>
                <a:ext uri="{FF2B5EF4-FFF2-40B4-BE49-F238E27FC236}">
                  <a16:creationId xmlns:a16="http://schemas.microsoft.com/office/drawing/2014/main" id="{1B25DFB0-6126-274A-9090-B6C2CAF140BE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bject 8">
              <a:extLst>
                <a:ext uri="{FF2B5EF4-FFF2-40B4-BE49-F238E27FC236}">
                  <a16:creationId xmlns:a16="http://schemas.microsoft.com/office/drawing/2014/main" id="{399CE544-ED34-204E-BD3A-ADC6D6C8A1C4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bject 9">
              <a:extLst>
                <a:ext uri="{FF2B5EF4-FFF2-40B4-BE49-F238E27FC236}">
                  <a16:creationId xmlns:a16="http://schemas.microsoft.com/office/drawing/2014/main" id="{DEFBB250-4EFF-0A4E-8CB9-35DDEE9F663A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437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9 (dark)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">
            <a:extLst>
              <a:ext uri="{FF2B5EF4-FFF2-40B4-BE49-F238E27FC236}">
                <a16:creationId xmlns:a16="http://schemas.microsoft.com/office/drawing/2014/main" id="{262A66D5-8073-CE45-B5CC-BD5D63ED0C74}"/>
              </a:ext>
            </a:extLst>
          </p:cNvPr>
          <p:cNvSpPr/>
          <p:nvPr userDrawn="1"/>
        </p:nvSpPr>
        <p:spPr>
          <a:xfrm>
            <a:off x="-143838" y="-154112"/>
            <a:ext cx="16399838" cy="9305292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03400" y="2212349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08315" y="2209800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803400" y="4269749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08315" y="4283250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803400" y="640080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508315" y="63982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6985000" y="22258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5689915" y="222330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6985000" y="42832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5689915" y="42967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6985000" y="6414301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5689915" y="6411752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2186596" y="22258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10891511" y="222330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12186596" y="42832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10891511" y="42967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12186596" y="6414301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10891511" y="6411752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A3E582-82CD-9D4B-9F93-0A2D153B198B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47" name="object 2">
              <a:extLst>
                <a:ext uri="{FF2B5EF4-FFF2-40B4-BE49-F238E27FC236}">
                  <a16:creationId xmlns:a16="http://schemas.microsoft.com/office/drawing/2014/main" id="{F511A7EA-6E73-D349-BCA5-D89A75B4B044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85BE583E-47F7-7D4E-846A-BAC9B56B34CE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bject 4">
              <a:extLst>
                <a:ext uri="{FF2B5EF4-FFF2-40B4-BE49-F238E27FC236}">
                  <a16:creationId xmlns:a16="http://schemas.microsoft.com/office/drawing/2014/main" id="{5627FFFF-2138-704D-8278-DD34189B9DD6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bject 5">
              <a:extLst>
                <a:ext uri="{FF2B5EF4-FFF2-40B4-BE49-F238E27FC236}">
                  <a16:creationId xmlns:a16="http://schemas.microsoft.com/office/drawing/2014/main" id="{ED2F909F-7012-F849-B975-5C1F2E31A830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bject 6">
              <a:extLst>
                <a:ext uri="{FF2B5EF4-FFF2-40B4-BE49-F238E27FC236}">
                  <a16:creationId xmlns:a16="http://schemas.microsoft.com/office/drawing/2014/main" id="{993271D0-7470-714D-94C0-3EC31EAB24E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bject 7">
              <a:extLst>
                <a:ext uri="{FF2B5EF4-FFF2-40B4-BE49-F238E27FC236}">
                  <a16:creationId xmlns:a16="http://schemas.microsoft.com/office/drawing/2014/main" id="{9BD66DF8-3736-AC46-838E-05EEFC1C293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bject 8">
              <a:extLst>
                <a:ext uri="{FF2B5EF4-FFF2-40B4-BE49-F238E27FC236}">
                  <a16:creationId xmlns:a16="http://schemas.microsoft.com/office/drawing/2014/main" id="{3B5DA26E-6B94-964A-9189-CEC3AB91540C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bject 9">
              <a:extLst>
                <a:ext uri="{FF2B5EF4-FFF2-40B4-BE49-F238E27FC236}">
                  <a16:creationId xmlns:a16="http://schemas.microsoft.com/office/drawing/2014/main" id="{253DB2AA-B3C1-F644-8C07-86CD8428433A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77918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9 (dark + sidebar)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">
            <a:extLst>
              <a:ext uri="{FF2B5EF4-FFF2-40B4-BE49-F238E27FC236}">
                <a16:creationId xmlns:a16="http://schemas.microsoft.com/office/drawing/2014/main" id="{262A66D5-8073-CE45-B5CC-BD5D63ED0C74}"/>
              </a:ext>
            </a:extLst>
          </p:cNvPr>
          <p:cNvSpPr/>
          <p:nvPr userDrawn="1"/>
        </p:nvSpPr>
        <p:spPr>
          <a:xfrm>
            <a:off x="-143838" y="-154112"/>
            <a:ext cx="16399838" cy="9305292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11658600" cy="128673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03400" y="2212349"/>
            <a:ext cx="2266319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08315" y="2209800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803400" y="4269749"/>
            <a:ext cx="2266319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08315" y="4283250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803400" y="6400800"/>
            <a:ext cx="2266319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508315" y="63982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5689285" y="2225850"/>
            <a:ext cx="22860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4394200" y="222330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5689285" y="4283250"/>
            <a:ext cx="2286315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4394200" y="42967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5689285" y="6414301"/>
            <a:ext cx="2286315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394200" y="6411752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9595796" y="2225850"/>
            <a:ext cx="2266004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8300711" y="222330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9595796" y="4283250"/>
            <a:ext cx="2266004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8300711" y="42967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9595796" y="6414301"/>
            <a:ext cx="2266004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8300711" y="6411752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A3E582-82CD-9D4B-9F93-0A2D153B198B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47" name="object 2">
              <a:extLst>
                <a:ext uri="{FF2B5EF4-FFF2-40B4-BE49-F238E27FC236}">
                  <a16:creationId xmlns:a16="http://schemas.microsoft.com/office/drawing/2014/main" id="{F511A7EA-6E73-D349-BCA5-D89A75B4B044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85BE583E-47F7-7D4E-846A-BAC9B56B34CE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bject 4">
              <a:extLst>
                <a:ext uri="{FF2B5EF4-FFF2-40B4-BE49-F238E27FC236}">
                  <a16:creationId xmlns:a16="http://schemas.microsoft.com/office/drawing/2014/main" id="{5627FFFF-2138-704D-8278-DD34189B9DD6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bject 5">
              <a:extLst>
                <a:ext uri="{FF2B5EF4-FFF2-40B4-BE49-F238E27FC236}">
                  <a16:creationId xmlns:a16="http://schemas.microsoft.com/office/drawing/2014/main" id="{ED2F909F-7012-F849-B975-5C1F2E31A830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bject 6">
              <a:extLst>
                <a:ext uri="{FF2B5EF4-FFF2-40B4-BE49-F238E27FC236}">
                  <a16:creationId xmlns:a16="http://schemas.microsoft.com/office/drawing/2014/main" id="{993271D0-7470-714D-94C0-3EC31EAB24E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bject 7">
              <a:extLst>
                <a:ext uri="{FF2B5EF4-FFF2-40B4-BE49-F238E27FC236}">
                  <a16:creationId xmlns:a16="http://schemas.microsoft.com/office/drawing/2014/main" id="{9BD66DF8-3736-AC46-838E-05EEFC1C293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bject 8">
              <a:extLst>
                <a:ext uri="{FF2B5EF4-FFF2-40B4-BE49-F238E27FC236}">
                  <a16:creationId xmlns:a16="http://schemas.microsoft.com/office/drawing/2014/main" id="{3B5DA26E-6B94-964A-9189-CEC3AB91540C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bject 9">
              <a:extLst>
                <a:ext uri="{FF2B5EF4-FFF2-40B4-BE49-F238E27FC236}">
                  <a16:creationId xmlns:a16="http://schemas.microsoft.com/office/drawing/2014/main" id="{253DB2AA-B3C1-F644-8C07-86CD8428433A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Picture Placeholder 13">
            <a:extLst>
              <a:ext uri="{FF2B5EF4-FFF2-40B4-BE49-F238E27FC236}">
                <a16:creationId xmlns:a16="http://schemas.microsoft.com/office/drawing/2014/main" id="{BF54EDA1-83D6-1F41-8BC3-C341BEB62A4A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12166600" y="2209801"/>
            <a:ext cx="1315711" cy="123525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4C511C15-3B97-E44D-84E6-A49D51F307B2}"/>
              </a:ext>
            </a:extLst>
          </p:cNvPr>
          <p:cNvSpPr>
            <a:spLocks noGrp="1"/>
          </p:cNvSpPr>
          <p:nvPr>
            <p:ph type="body" sz="quarter" idx="128" hasCustomPrompt="1"/>
          </p:nvPr>
        </p:nvSpPr>
        <p:spPr>
          <a:xfrm>
            <a:off x="13534474" y="2209800"/>
            <a:ext cx="2213526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57" name="Picture Placeholder 13">
            <a:extLst>
              <a:ext uri="{FF2B5EF4-FFF2-40B4-BE49-F238E27FC236}">
                <a16:creationId xmlns:a16="http://schemas.microsoft.com/office/drawing/2014/main" id="{A6499222-3FB2-6949-A72F-10E3B497B549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12171331" y="4297464"/>
            <a:ext cx="1315711" cy="123525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0A36E758-E97E-0E4C-8C85-1CC674C57337}"/>
              </a:ext>
            </a:extLst>
          </p:cNvPr>
          <p:cNvSpPr>
            <a:spLocks noGrp="1"/>
          </p:cNvSpPr>
          <p:nvPr>
            <p:ph type="body" sz="quarter" idx="130" hasCustomPrompt="1"/>
          </p:nvPr>
        </p:nvSpPr>
        <p:spPr>
          <a:xfrm>
            <a:off x="13539205" y="4297463"/>
            <a:ext cx="2213526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59" name="Picture Placeholder 13">
            <a:extLst>
              <a:ext uri="{FF2B5EF4-FFF2-40B4-BE49-F238E27FC236}">
                <a16:creationId xmlns:a16="http://schemas.microsoft.com/office/drawing/2014/main" id="{B1181ECD-DE5E-D44D-BFA8-D192E946D492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12159291" y="6414302"/>
            <a:ext cx="1315711" cy="123525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4131C0D1-0220-724C-8B8A-C43BAEAC4E49}"/>
              </a:ext>
            </a:extLst>
          </p:cNvPr>
          <p:cNvSpPr>
            <a:spLocks noGrp="1"/>
          </p:cNvSpPr>
          <p:nvPr>
            <p:ph type="body" sz="quarter" idx="132" hasCustomPrompt="1"/>
          </p:nvPr>
        </p:nvSpPr>
        <p:spPr>
          <a:xfrm>
            <a:off x="13527165" y="6414301"/>
            <a:ext cx="2213526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86904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1-2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 userDrawn="1"/>
        </p:nvSpPr>
        <p:spPr>
          <a:xfrm>
            <a:off x="11861800" y="0"/>
            <a:ext cx="4394200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1" y="2209800"/>
            <a:ext cx="3581399" cy="5943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You can post the result of your process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E2B35E7-BABA-8E4E-8323-E7F57C17112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3928" y="7601349"/>
            <a:ext cx="3565471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CE8C7AD-46C1-6044-BD8B-F8425AD82B5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928" y="5858750"/>
            <a:ext cx="3565471" cy="1366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786AC7E-D643-EC4C-9F6D-47B4059569A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707644" y="2482625"/>
            <a:ext cx="3563356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D7249B7E-5FDC-EE40-9F41-9923AB62948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5707644" y="3219225"/>
            <a:ext cx="3563356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5DF873D-0C15-AA46-BF43-7D15B4ECDA37}"/>
              </a:ext>
            </a:extLst>
          </p:cNvPr>
          <p:cNvCxnSpPr>
            <a:cxnSpLocks/>
          </p:cNvCxnSpPr>
          <p:nvPr userDrawn="1"/>
        </p:nvCxnSpPr>
        <p:spPr>
          <a:xfrm>
            <a:off x="889000" y="5212079"/>
            <a:ext cx="1093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7AA905-0F44-8449-A81C-5FF9BCB7497F}"/>
              </a:ext>
            </a:extLst>
          </p:cNvPr>
          <p:cNvCxnSpPr>
            <a:cxnSpLocks/>
          </p:cNvCxnSpPr>
          <p:nvPr userDrawn="1"/>
        </p:nvCxnSpPr>
        <p:spPr>
          <a:xfrm>
            <a:off x="508000" y="5212079"/>
            <a:ext cx="11317252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5F76650-8A73-8F4D-9870-5A3CAB450FB5}"/>
              </a:ext>
            </a:extLst>
          </p:cNvPr>
          <p:cNvCxnSpPr>
            <a:cxnSpLocks/>
          </p:cNvCxnSpPr>
          <p:nvPr userDrawn="1"/>
        </p:nvCxnSpPr>
        <p:spPr>
          <a:xfrm>
            <a:off x="525206" y="5220000"/>
            <a:ext cx="185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3344C8-019C-1A45-86E9-E81360419BF9}"/>
              </a:ext>
            </a:extLst>
          </p:cNvPr>
          <p:cNvCxnSpPr>
            <a:cxnSpLocks/>
          </p:cNvCxnSpPr>
          <p:nvPr userDrawn="1"/>
        </p:nvCxnSpPr>
        <p:spPr>
          <a:xfrm>
            <a:off x="5689600" y="4759200"/>
            <a:ext cx="2323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888E4-4E6B-6A46-9671-AE876B055FD1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11353800" cy="128673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985B86-C3AF-154C-BFEB-365E6263ED33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1EFA7180-B872-3B4C-A6B1-1ED08A0AFC93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DAC15CB6-0D9E-244C-B6CF-AE5D3ED5E4CE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1D87CBD6-B308-D14F-81A1-2CE190D41263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E332CB5B-89CC-7045-A349-B117246C33BF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DAB0B32-2408-314D-B05B-3EE2F1062A5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F38A7268-6C54-C244-8FB8-1D8F72D4BA30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521665E0-FA98-3344-B809-B0DB028A52AC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755E8E6C-3A42-F047-B758-760C8655167D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BECE1F-B0B2-E741-B1C2-6EA78CBDCA4C}"/>
              </a:ext>
            </a:extLst>
          </p:cNvPr>
          <p:cNvSpPr>
            <a:spLocks noGrp="1"/>
          </p:cNvSpPr>
          <p:nvPr>
            <p:ph type="ftr" sz="quarter" idx="7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57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1-3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 userDrawn="1"/>
        </p:nvSpPr>
        <p:spPr>
          <a:xfrm>
            <a:off x="11861249" y="0"/>
            <a:ext cx="4394751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0" y="2209800"/>
            <a:ext cx="3564117" cy="5943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You can post the result of your process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11353800" cy="128673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BD0605B-B123-B442-AE07-41F200DD6EB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280401" y="7601349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E3719F9-21FE-EA47-B799-A22D03549EC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280401" y="5858750"/>
            <a:ext cx="3581400" cy="1366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507D5AF-05B7-AC4C-96F4-56CE5241FF4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439233" y="2482625"/>
            <a:ext cx="3536367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150F216-2855-1146-9C8B-4C4E649010E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439233" y="3219225"/>
            <a:ext cx="3536367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731D0BF-B741-7649-93F9-53C0A88D990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3929" y="7601349"/>
            <a:ext cx="3565472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5F29137F-58E7-C24B-827E-B9106E00CE58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929" y="5858750"/>
            <a:ext cx="3565472" cy="1366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AA8D11-1101-7447-B95A-A5F44862A5AA}"/>
              </a:ext>
            </a:extLst>
          </p:cNvPr>
          <p:cNvCxnSpPr>
            <a:cxnSpLocks/>
          </p:cNvCxnSpPr>
          <p:nvPr userDrawn="1"/>
        </p:nvCxnSpPr>
        <p:spPr>
          <a:xfrm>
            <a:off x="724806" y="5212079"/>
            <a:ext cx="1093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7EDCDE3-1830-0C42-85ED-597C951AD761}"/>
              </a:ext>
            </a:extLst>
          </p:cNvPr>
          <p:cNvCxnSpPr>
            <a:cxnSpLocks/>
          </p:cNvCxnSpPr>
          <p:nvPr userDrawn="1"/>
        </p:nvCxnSpPr>
        <p:spPr>
          <a:xfrm>
            <a:off x="508000" y="5212079"/>
            <a:ext cx="11353800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50A181-4C87-5F4F-B87B-094C8B489E7C}"/>
              </a:ext>
            </a:extLst>
          </p:cNvPr>
          <p:cNvCxnSpPr>
            <a:cxnSpLocks/>
          </p:cNvCxnSpPr>
          <p:nvPr userDrawn="1"/>
        </p:nvCxnSpPr>
        <p:spPr>
          <a:xfrm>
            <a:off x="4394201" y="4759200"/>
            <a:ext cx="2323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59D7BB-A8D4-A847-9CE7-83FDB8EF160D}"/>
              </a:ext>
            </a:extLst>
          </p:cNvPr>
          <p:cNvCxnSpPr>
            <a:cxnSpLocks/>
          </p:cNvCxnSpPr>
          <p:nvPr userDrawn="1"/>
        </p:nvCxnSpPr>
        <p:spPr>
          <a:xfrm>
            <a:off x="8298904" y="52380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D67690-A3A8-D246-AA57-431674371CAC}"/>
              </a:ext>
            </a:extLst>
          </p:cNvPr>
          <p:cNvCxnSpPr>
            <a:cxnSpLocks/>
          </p:cNvCxnSpPr>
          <p:nvPr userDrawn="1"/>
        </p:nvCxnSpPr>
        <p:spPr>
          <a:xfrm>
            <a:off x="525206" y="5220000"/>
            <a:ext cx="185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7F2EB1-10DB-4E4A-8AF0-C4C0836ACB7B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9" name="object 2">
              <a:extLst>
                <a:ext uri="{FF2B5EF4-FFF2-40B4-BE49-F238E27FC236}">
                  <a16:creationId xmlns:a16="http://schemas.microsoft.com/office/drawing/2014/main" id="{9242C732-1DD0-AF44-9338-4E1A5C27393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3">
              <a:extLst>
                <a:ext uri="{FF2B5EF4-FFF2-40B4-BE49-F238E27FC236}">
                  <a16:creationId xmlns:a16="http://schemas.microsoft.com/office/drawing/2014/main" id="{3D066FCB-B44D-A745-86B3-CD3ED26C15F1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4">
              <a:extLst>
                <a:ext uri="{FF2B5EF4-FFF2-40B4-BE49-F238E27FC236}">
                  <a16:creationId xmlns:a16="http://schemas.microsoft.com/office/drawing/2014/main" id="{4614E4FC-AB91-4344-BE96-59B1179E1D14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834888DF-CF6A-8D42-8EDD-3BA3C2B12BF5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B62B41DE-5B39-364B-90E0-9351EBA05332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7">
              <a:extLst>
                <a:ext uri="{FF2B5EF4-FFF2-40B4-BE49-F238E27FC236}">
                  <a16:creationId xmlns:a16="http://schemas.microsoft.com/office/drawing/2014/main" id="{8E6E7641-F23F-4248-B093-7AFA5C59A964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924F09C2-C56F-EF48-86A6-FA6C474AD76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E9C1A30D-7066-6247-9D9A-C42C3CF602E4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92368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1-4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 userDrawn="1"/>
        </p:nvSpPr>
        <p:spPr>
          <a:xfrm>
            <a:off x="11877864" y="0"/>
            <a:ext cx="4378136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1" y="2209800"/>
            <a:ext cx="3581399" cy="5943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You can post the result of your process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11353800" cy="128673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34177C3-A87D-674C-8C5B-6DFE235A8A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89601" y="7601349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5079488-998F-A142-8245-979B0AB3EE4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280401" y="2482625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FE507EF-EF02-B24E-9EC9-D2CDFFDF3F09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280401" y="3219225"/>
            <a:ext cx="3581400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BA6C8F34-E1B3-4944-B431-0551B0FCE2B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89601" y="5858750"/>
            <a:ext cx="3581400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7C0DA57-55E9-A14E-AC9C-D7A0A4510A6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3098800" y="2482625"/>
            <a:ext cx="3581401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F1335D71-6E42-9842-A25F-8CFCC5DF00A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8800" y="3219225"/>
            <a:ext cx="3581401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EA7E52-EEAE-9E41-A4B9-0B0A4CC9B090}"/>
              </a:ext>
            </a:extLst>
          </p:cNvPr>
          <p:cNvCxnSpPr>
            <a:cxnSpLocks/>
          </p:cNvCxnSpPr>
          <p:nvPr userDrawn="1"/>
        </p:nvCxnSpPr>
        <p:spPr>
          <a:xfrm>
            <a:off x="724806" y="5212079"/>
            <a:ext cx="1093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3EC85CD7-A3F8-7040-98B8-DA2413FCCB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3929" y="7601349"/>
            <a:ext cx="3565472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69E1C81-E66F-8845-9A42-2A7493EF387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929" y="5858750"/>
            <a:ext cx="3565472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D69A9B-5BBF-8D4A-BCE2-351AECC2D3E2}"/>
              </a:ext>
            </a:extLst>
          </p:cNvPr>
          <p:cNvCxnSpPr>
            <a:cxnSpLocks/>
          </p:cNvCxnSpPr>
          <p:nvPr userDrawn="1"/>
        </p:nvCxnSpPr>
        <p:spPr>
          <a:xfrm>
            <a:off x="508000" y="5212079"/>
            <a:ext cx="11340524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8B44BE1-481A-4D45-AC00-9060912C26F3}"/>
              </a:ext>
            </a:extLst>
          </p:cNvPr>
          <p:cNvCxnSpPr>
            <a:cxnSpLocks/>
          </p:cNvCxnSpPr>
          <p:nvPr userDrawn="1"/>
        </p:nvCxnSpPr>
        <p:spPr>
          <a:xfrm>
            <a:off x="3098800" y="4759200"/>
            <a:ext cx="2323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71F2C0F-679F-BA4E-A705-D66053142BF5}"/>
              </a:ext>
            </a:extLst>
          </p:cNvPr>
          <p:cNvCxnSpPr>
            <a:cxnSpLocks/>
          </p:cNvCxnSpPr>
          <p:nvPr userDrawn="1"/>
        </p:nvCxnSpPr>
        <p:spPr>
          <a:xfrm>
            <a:off x="5695379" y="52380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9B459D9-6458-2743-908E-896F2ACF0CBF}"/>
              </a:ext>
            </a:extLst>
          </p:cNvPr>
          <p:cNvCxnSpPr>
            <a:cxnSpLocks/>
          </p:cNvCxnSpPr>
          <p:nvPr userDrawn="1"/>
        </p:nvCxnSpPr>
        <p:spPr>
          <a:xfrm>
            <a:off x="8298904" y="47592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721FDA-8214-FE46-A0F7-8A60218A92F2}"/>
              </a:ext>
            </a:extLst>
          </p:cNvPr>
          <p:cNvCxnSpPr>
            <a:cxnSpLocks/>
          </p:cNvCxnSpPr>
          <p:nvPr userDrawn="1"/>
        </p:nvCxnSpPr>
        <p:spPr>
          <a:xfrm>
            <a:off x="525206" y="5220000"/>
            <a:ext cx="185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6CC1A-A6BF-6A4B-A2CF-2E512C4B16A1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576A9637-6B07-804A-9ED4-E45918524BD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1B96BF0E-5BAF-A84C-93A2-2E5A1B497C9F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1DEC828-07CC-844F-803B-AE2FB1E3E77D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973DCCFF-5A06-A147-A645-2A5411510BFA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9A2BA0CB-AC3C-2B4E-88BB-F8DB1B0E51A9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7F817FEE-0105-F34D-8342-2E51F124C2CC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8">
              <a:extLst>
                <a:ext uri="{FF2B5EF4-FFF2-40B4-BE49-F238E27FC236}">
                  <a16:creationId xmlns:a16="http://schemas.microsoft.com/office/drawing/2014/main" id="{57B0CF26-2CCA-9E4F-B38B-1B457EF7E309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01BE4EE0-9648-EF40-8EA8-B68DD8160BEB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42303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1-5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22">
            <a:extLst>
              <a:ext uri="{FF2B5EF4-FFF2-40B4-BE49-F238E27FC236}">
                <a16:creationId xmlns:a16="http://schemas.microsoft.com/office/drawing/2014/main" id="{1A4DDC40-37C3-7A44-B8AB-4E8D600966B9}"/>
              </a:ext>
            </a:extLst>
          </p:cNvPr>
          <p:cNvSpPr/>
          <p:nvPr userDrawn="1"/>
        </p:nvSpPr>
        <p:spPr>
          <a:xfrm>
            <a:off x="11877864" y="0"/>
            <a:ext cx="4378136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1" y="2209800"/>
            <a:ext cx="3581400" cy="5943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You can post the result of your process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11339656" cy="128673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B2356F9-A5C1-844E-A910-F3F388EFB66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394200" y="7601349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EE1B2B59-8AD8-C543-887F-30AB3839C78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439806" y="2482625"/>
            <a:ext cx="3364594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0AEBBD23-A76F-C748-B829-303846C0DC0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439806" y="3219225"/>
            <a:ext cx="3364594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B6E4C71E-0107-F546-9407-A2D7A662D88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394200" y="5858750"/>
            <a:ext cx="3581400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0E5A57CE-40BF-5547-ABFF-3C1D9300F51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77406" y="2482625"/>
            <a:ext cx="3440794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E9C1C8A-1310-F64D-8592-E360AE0E5CAB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77406" y="3219225"/>
            <a:ext cx="3440794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021F5E1-8C6B-AC49-B1EB-8A63F29710FE}"/>
              </a:ext>
            </a:extLst>
          </p:cNvPr>
          <p:cNvCxnSpPr>
            <a:cxnSpLocks/>
          </p:cNvCxnSpPr>
          <p:nvPr userDrawn="1"/>
        </p:nvCxnSpPr>
        <p:spPr>
          <a:xfrm>
            <a:off x="724806" y="5212079"/>
            <a:ext cx="1093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C661DBF2-5CE0-3147-8DC2-D67F4461CF6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3928" y="7601349"/>
            <a:ext cx="3565471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7F2174BA-4DF0-4C4D-B8CF-F0CCE244873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928" y="5858750"/>
            <a:ext cx="3565471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653A343-D9CE-9E40-8D1D-29CCB1CE5807}"/>
              </a:ext>
            </a:extLst>
          </p:cNvPr>
          <p:cNvCxnSpPr>
            <a:cxnSpLocks/>
          </p:cNvCxnSpPr>
          <p:nvPr userDrawn="1"/>
        </p:nvCxnSpPr>
        <p:spPr>
          <a:xfrm>
            <a:off x="508000" y="5212079"/>
            <a:ext cx="11339656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A447BEA-2D92-C642-83F2-F439C7A9437F}"/>
              </a:ext>
            </a:extLst>
          </p:cNvPr>
          <p:cNvCxnSpPr>
            <a:cxnSpLocks/>
          </p:cNvCxnSpPr>
          <p:nvPr userDrawn="1"/>
        </p:nvCxnSpPr>
        <p:spPr>
          <a:xfrm>
            <a:off x="2505907" y="4788000"/>
            <a:ext cx="2323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1A64FC-3388-5345-BF70-E09F370B6CC4}"/>
              </a:ext>
            </a:extLst>
          </p:cNvPr>
          <p:cNvCxnSpPr>
            <a:cxnSpLocks/>
          </p:cNvCxnSpPr>
          <p:nvPr userDrawn="1"/>
        </p:nvCxnSpPr>
        <p:spPr>
          <a:xfrm>
            <a:off x="4422675" y="52068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061800A-FFAA-E749-B3F5-7E8C526BC703}"/>
              </a:ext>
            </a:extLst>
          </p:cNvPr>
          <p:cNvCxnSpPr>
            <a:cxnSpLocks/>
          </p:cNvCxnSpPr>
          <p:nvPr userDrawn="1"/>
        </p:nvCxnSpPr>
        <p:spPr>
          <a:xfrm>
            <a:off x="6465932" y="47880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BCA9F86-AEEB-5F4D-AD15-A8F0DA262399}"/>
              </a:ext>
            </a:extLst>
          </p:cNvPr>
          <p:cNvCxnSpPr>
            <a:cxnSpLocks/>
          </p:cNvCxnSpPr>
          <p:nvPr userDrawn="1"/>
        </p:nvCxnSpPr>
        <p:spPr>
          <a:xfrm>
            <a:off x="525206" y="5220000"/>
            <a:ext cx="185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065F687-26BC-9844-A6D8-BFB983E337AA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280400" y="7598144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D1E06A9C-C66D-3A4E-BAD3-D5E3ACB9335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280400" y="5855545"/>
            <a:ext cx="3581400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AF0F9C6-C163-ED44-9CB9-94D129D18365}"/>
              </a:ext>
            </a:extLst>
          </p:cNvPr>
          <p:cNvCxnSpPr>
            <a:cxnSpLocks/>
          </p:cNvCxnSpPr>
          <p:nvPr userDrawn="1"/>
        </p:nvCxnSpPr>
        <p:spPr>
          <a:xfrm>
            <a:off x="8286178" y="52068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D61413-17B4-9F4F-AB6B-2573D5BA8F65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8137D427-F4A7-C641-BC78-13A47F43FD44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1419A620-A4A0-0B4D-8C34-402D0B8B0816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385826C4-9E7A-164E-A76F-2F2CDB2A71BF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C2F44BF6-B77B-4048-89FD-77A3CC8765C4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A017ADC1-58BC-7B44-9DE1-64DC0E4335D0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A1896896-04DB-CC46-A096-2993B20E704B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41F49C84-DB3F-5B4B-9520-01877558BBCE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37DE68C3-35FD-914F-A854-457BDDFA82AB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5510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1-4-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65FAE884-DB97-E34D-AC4F-FE3FB80973BF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166600" y="2482625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74C63D8-41CA-234B-A55B-60E8DC421FB8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166600" y="3219225"/>
            <a:ext cx="3581400" cy="1366113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43F0BFBE-9F91-A24F-85B8-97E093C51F8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298400" y="7601349"/>
            <a:ext cx="3563775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03</a:t>
            </a:r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ADBC939-9A68-4A44-A2E9-BEA55B5794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280400" y="5858750"/>
            <a:ext cx="3581400" cy="1366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7249A931-FBE4-4D4C-B0E8-F69B9AECC4C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94200" y="2482625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02</a:t>
            </a:r>
            <a:endParaRPr lang="en-US" dirty="0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712F8B78-DDE6-0E45-9B71-F132B200EE6F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394200" y="3219225"/>
            <a:ext cx="3581400" cy="1366113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4C5BB549-0780-9942-A221-F369BD82FA8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3928" y="7601349"/>
            <a:ext cx="3565472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ECDCBA5E-4802-194C-809B-D79F797158F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928" y="5858750"/>
            <a:ext cx="3565472" cy="1366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60F2CE-81E9-CD45-90CA-7D513A27E985}"/>
              </a:ext>
            </a:extLst>
          </p:cNvPr>
          <p:cNvCxnSpPr>
            <a:cxnSpLocks/>
          </p:cNvCxnSpPr>
          <p:nvPr userDrawn="1"/>
        </p:nvCxnSpPr>
        <p:spPr>
          <a:xfrm>
            <a:off x="724806" y="5212079"/>
            <a:ext cx="1093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A2A5C1-215D-3D44-8C9E-AA73474791DD}"/>
              </a:ext>
            </a:extLst>
          </p:cNvPr>
          <p:cNvCxnSpPr>
            <a:cxnSpLocks/>
          </p:cNvCxnSpPr>
          <p:nvPr userDrawn="1"/>
        </p:nvCxnSpPr>
        <p:spPr>
          <a:xfrm>
            <a:off x="508000" y="5212079"/>
            <a:ext cx="1581240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811CD1-240B-C04F-A910-0B51733298FE}"/>
              </a:ext>
            </a:extLst>
          </p:cNvPr>
          <p:cNvCxnSpPr>
            <a:cxnSpLocks/>
          </p:cNvCxnSpPr>
          <p:nvPr userDrawn="1"/>
        </p:nvCxnSpPr>
        <p:spPr>
          <a:xfrm>
            <a:off x="4397108" y="4800600"/>
            <a:ext cx="2323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C8D29EA-2DF0-0345-8DFD-5764E945226E}"/>
              </a:ext>
            </a:extLst>
          </p:cNvPr>
          <p:cNvCxnSpPr>
            <a:cxnSpLocks/>
          </p:cNvCxnSpPr>
          <p:nvPr userDrawn="1"/>
        </p:nvCxnSpPr>
        <p:spPr>
          <a:xfrm>
            <a:off x="8280400" y="51996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9DB687E-7EFD-7147-A631-921E34CE9AF6}"/>
              </a:ext>
            </a:extLst>
          </p:cNvPr>
          <p:cNvCxnSpPr>
            <a:cxnSpLocks/>
          </p:cNvCxnSpPr>
          <p:nvPr userDrawn="1"/>
        </p:nvCxnSpPr>
        <p:spPr>
          <a:xfrm>
            <a:off x="12172404" y="48006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DF8A282-1B6F-4D4C-83FD-91B4553FA713}"/>
              </a:ext>
            </a:extLst>
          </p:cNvPr>
          <p:cNvCxnSpPr>
            <a:cxnSpLocks/>
          </p:cNvCxnSpPr>
          <p:nvPr userDrawn="1"/>
        </p:nvCxnSpPr>
        <p:spPr>
          <a:xfrm>
            <a:off x="525206" y="5181600"/>
            <a:ext cx="185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265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B8AF-74A7-544D-8B1A-5FCD48AF7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400" y="313466"/>
            <a:ext cx="7467600" cy="12867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Here is the place for the chapter name (2-3 lines)</a:t>
            </a:r>
            <a:endParaRPr lang="x-none" dirty="0"/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292CF16-4A72-104B-95CD-EB49AB8DEF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999" y="304801"/>
            <a:ext cx="2286001" cy="12953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01</a:t>
            </a:r>
            <a:endParaRPr lang="x-none" dirty="0"/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34205F2C-74DC-D149-A7F9-A605E7EB5D58}"/>
              </a:ext>
            </a:extLst>
          </p:cNvPr>
          <p:cNvSpPr/>
          <p:nvPr userDrawn="1"/>
        </p:nvSpPr>
        <p:spPr>
          <a:xfrm>
            <a:off x="508000" y="10744"/>
            <a:ext cx="7772400" cy="8752255"/>
          </a:xfrm>
          <a:custGeom>
            <a:avLst/>
            <a:gdLst>
              <a:gd name="connsiteX0" fmla="*/ 3017532 w 7499522"/>
              <a:gd name="connsiteY0" fmla="*/ 5669280 h 8686800"/>
              <a:gd name="connsiteX1" fmla="*/ 12 w 7499522"/>
              <a:gd name="connsiteY1" fmla="*/ 5669280 h 8686800"/>
              <a:gd name="connsiteX2" fmla="*/ 0 w 7499522"/>
              <a:gd name="connsiteY2" fmla="*/ 8686800 h 8686800"/>
              <a:gd name="connsiteX3" fmla="*/ 3017532 w 7499522"/>
              <a:gd name="connsiteY3" fmla="*/ 8686800 h 8686800"/>
              <a:gd name="connsiteX4" fmla="*/ 3017532 w 7499522"/>
              <a:gd name="connsiteY4" fmla="*/ 5669280 h 8686800"/>
              <a:gd name="connsiteX0" fmla="*/ 7499522 w 7499522"/>
              <a:gd name="connsiteY0" fmla="*/ 12357 h 8686800"/>
              <a:gd name="connsiteX1" fmla="*/ 3492500 w 7499522"/>
              <a:gd name="connsiteY1" fmla="*/ 0 h 8686800"/>
              <a:gd name="connsiteX2" fmla="*/ 12 w 7499522"/>
              <a:gd name="connsiteY2" fmla="*/ 5669280 h 8686800"/>
              <a:gd name="connsiteX3" fmla="*/ 7499522 w 7499522"/>
              <a:gd name="connsiteY3" fmla="*/ 12357 h 8686800"/>
              <a:gd name="connsiteX0" fmla="*/ 3017532 w 7499522"/>
              <a:gd name="connsiteY0" fmla="*/ 5656923 h 8674443"/>
              <a:gd name="connsiteX1" fmla="*/ 12 w 7499522"/>
              <a:gd name="connsiteY1" fmla="*/ 5656923 h 8674443"/>
              <a:gd name="connsiteX2" fmla="*/ 0 w 7499522"/>
              <a:gd name="connsiteY2" fmla="*/ 8674443 h 8674443"/>
              <a:gd name="connsiteX3" fmla="*/ 3017532 w 7499522"/>
              <a:gd name="connsiteY3" fmla="*/ 8674443 h 8674443"/>
              <a:gd name="connsiteX4" fmla="*/ 3017532 w 7499522"/>
              <a:gd name="connsiteY4" fmla="*/ 5656923 h 8674443"/>
              <a:gd name="connsiteX0" fmla="*/ 7499522 w 7499522"/>
              <a:gd name="connsiteY0" fmla="*/ 0 h 8674443"/>
              <a:gd name="connsiteX1" fmla="*/ 1997332 w 7499522"/>
              <a:gd name="connsiteY1" fmla="*/ 0 h 8674443"/>
              <a:gd name="connsiteX2" fmla="*/ 12 w 7499522"/>
              <a:gd name="connsiteY2" fmla="*/ 5656923 h 8674443"/>
              <a:gd name="connsiteX3" fmla="*/ 7499522 w 7499522"/>
              <a:gd name="connsiteY3" fmla="*/ 0 h 8674443"/>
              <a:gd name="connsiteX0" fmla="*/ 3017532 w 7499522"/>
              <a:gd name="connsiteY0" fmla="*/ 8290495 h 11308015"/>
              <a:gd name="connsiteX1" fmla="*/ 12 w 7499522"/>
              <a:gd name="connsiteY1" fmla="*/ 8290495 h 11308015"/>
              <a:gd name="connsiteX2" fmla="*/ 0 w 7499522"/>
              <a:gd name="connsiteY2" fmla="*/ 11308015 h 11308015"/>
              <a:gd name="connsiteX3" fmla="*/ 3017532 w 7499522"/>
              <a:gd name="connsiteY3" fmla="*/ 11308015 h 11308015"/>
              <a:gd name="connsiteX4" fmla="*/ 3017532 w 7499522"/>
              <a:gd name="connsiteY4" fmla="*/ 8290495 h 11308015"/>
              <a:gd name="connsiteX0" fmla="*/ 7499522 w 7499522"/>
              <a:gd name="connsiteY0" fmla="*/ 2633572 h 11308015"/>
              <a:gd name="connsiteX1" fmla="*/ 3159758 w 7499522"/>
              <a:gd name="connsiteY1" fmla="*/ 0 h 11308015"/>
              <a:gd name="connsiteX2" fmla="*/ 12 w 7499522"/>
              <a:gd name="connsiteY2" fmla="*/ 8290495 h 11308015"/>
              <a:gd name="connsiteX3" fmla="*/ 7499522 w 7499522"/>
              <a:gd name="connsiteY3" fmla="*/ 2633572 h 11308015"/>
              <a:gd name="connsiteX0" fmla="*/ 3017532 w 10199350"/>
              <a:gd name="connsiteY0" fmla="*/ 8290495 h 11308015"/>
              <a:gd name="connsiteX1" fmla="*/ 12 w 10199350"/>
              <a:gd name="connsiteY1" fmla="*/ 8290495 h 11308015"/>
              <a:gd name="connsiteX2" fmla="*/ 0 w 10199350"/>
              <a:gd name="connsiteY2" fmla="*/ 11308015 h 11308015"/>
              <a:gd name="connsiteX3" fmla="*/ 3017532 w 10199350"/>
              <a:gd name="connsiteY3" fmla="*/ 11308015 h 11308015"/>
              <a:gd name="connsiteX4" fmla="*/ 3017532 w 10199350"/>
              <a:gd name="connsiteY4" fmla="*/ 8290495 h 11308015"/>
              <a:gd name="connsiteX0" fmla="*/ 10199350 w 10199350"/>
              <a:gd name="connsiteY0" fmla="*/ 24613 h 11308015"/>
              <a:gd name="connsiteX1" fmla="*/ 3159758 w 10199350"/>
              <a:gd name="connsiteY1" fmla="*/ 0 h 11308015"/>
              <a:gd name="connsiteX2" fmla="*/ 12 w 10199350"/>
              <a:gd name="connsiteY2" fmla="*/ 8290495 h 11308015"/>
              <a:gd name="connsiteX3" fmla="*/ 10199350 w 10199350"/>
              <a:gd name="connsiteY3" fmla="*/ 24613 h 1130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99350" h="11308015">
                <a:moveTo>
                  <a:pt x="3017532" y="8290495"/>
                </a:moveTo>
                <a:lnTo>
                  <a:pt x="12" y="8290495"/>
                </a:lnTo>
                <a:lnTo>
                  <a:pt x="0" y="11308015"/>
                </a:lnTo>
                <a:lnTo>
                  <a:pt x="3017532" y="11308015"/>
                </a:lnTo>
                <a:lnTo>
                  <a:pt x="3017532" y="8290495"/>
                </a:lnTo>
                <a:close/>
              </a:path>
              <a:path w="10199350" h="11308015">
                <a:moveTo>
                  <a:pt x="10199350" y="24613"/>
                </a:moveTo>
                <a:lnTo>
                  <a:pt x="3159758" y="0"/>
                </a:lnTo>
                <a:lnTo>
                  <a:pt x="12" y="8290495"/>
                </a:lnTo>
                <a:lnTo>
                  <a:pt x="10199350" y="2461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749442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...5-6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 userDrawn="1"/>
        </p:nvSpPr>
        <p:spPr>
          <a:xfrm>
            <a:off x="11861800" y="0"/>
            <a:ext cx="4394200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1" y="2209800"/>
            <a:ext cx="3581399" cy="5943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You can post the result of your process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E2B35E7-BABA-8E4E-8323-E7F57C17112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3928" y="7601349"/>
            <a:ext cx="3565471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CE8C7AD-46C1-6044-BD8B-F8425AD82B5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928" y="5858750"/>
            <a:ext cx="3565471" cy="1366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786AC7E-D643-EC4C-9F6D-47B4059569A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707644" y="2482625"/>
            <a:ext cx="3563356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D7249B7E-5FDC-EE40-9F41-9923AB62948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5707644" y="3219225"/>
            <a:ext cx="3563356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5DF873D-0C15-AA46-BF43-7D15B4ECDA37}"/>
              </a:ext>
            </a:extLst>
          </p:cNvPr>
          <p:cNvCxnSpPr>
            <a:cxnSpLocks/>
          </p:cNvCxnSpPr>
          <p:nvPr userDrawn="1"/>
        </p:nvCxnSpPr>
        <p:spPr>
          <a:xfrm>
            <a:off x="889000" y="5212079"/>
            <a:ext cx="1093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7AA905-0F44-8449-A81C-5FF9BCB7497F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212079"/>
            <a:ext cx="11825252" cy="792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5F76650-8A73-8F4D-9870-5A3CAB450FB5}"/>
              </a:ext>
            </a:extLst>
          </p:cNvPr>
          <p:cNvCxnSpPr>
            <a:cxnSpLocks/>
          </p:cNvCxnSpPr>
          <p:nvPr userDrawn="1"/>
        </p:nvCxnSpPr>
        <p:spPr>
          <a:xfrm>
            <a:off x="525206" y="5220000"/>
            <a:ext cx="185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3344C8-019C-1A45-86E9-E81360419BF9}"/>
              </a:ext>
            </a:extLst>
          </p:cNvPr>
          <p:cNvCxnSpPr>
            <a:cxnSpLocks/>
          </p:cNvCxnSpPr>
          <p:nvPr userDrawn="1"/>
        </p:nvCxnSpPr>
        <p:spPr>
          <a:xfrm>
            <a:off x="5689600" y="4759200"/>
            <a:ext cx="2323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11353800" cy="128673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C5F057-1E41-4140-8C92-2A55F0849B33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27B76-0DE0-7D44-B849-93F7B9842A7B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2BA26D-E933-8249-A2BA-41AF376A6931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F222BEB9-10A9-5E48-ADBF-2E8EF8AE6C9D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837221E9-C54C-4641-9B34-B6A202C6B69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A7DAED35-27EB-F64B-A081-8E755C913C5D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3047364E-76CC-EB4C-9AB4-00C7912602BE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D3D9B6D1-7E20-FE46-80E9-988CD6473027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32E604B3-EE55-C845-87A6-9337FA813BA8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1D5A7DB0-7BBF-FE49-9B72-257E2CDFEF4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10CF88CF-0CCB-474E-8D92-B9DA84A9BCEC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2918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...5-7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 userDrawn="1"/>
        </p:nvSpPr>
        <p:spPr>
          <a:xfrm>
            <a:off x="11861249" y="0"/>
            <a:ext cx="4394751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0" y="2209800"/>
            <a:ext cx="3564117" cy="5943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You can post the result of your process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11353800" cy="128673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BD0605B-B123-B442-AE07-41F200DD6EB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280401" y="7601349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07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E3719F9-21FE-EA47-B799-A22D03549EC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280401" y="5858750"/>
            <a:ext cx="3581400" cy="1366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507D5AF-05B7-AC4C-96F4-56CE5241FF4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439233" y="2482625"/>
            <a:ext cx="3536367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150F216-2855-1146-9C8B-4C4E649010E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439233" y="3219225"/>
            <a:ext cx="3536367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731D0BF-B741-7649-93F9-53C0A88D990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3929" y="7601349"/>
            <a:ext cx="3565472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5F29137F-58E7-C24B-827E-B9106E00CE58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929" y="5858750"/>
            <a:ext cx="3565472" cy="1366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AA8D11-1101-7447-B95A-A5F44862A5AA}"/>
              </a:ext>
            </a:extLst>
          </p:cNvPr>
          <p:cNvCxnSpPr>
            <a:cxnSpLocks/>
          </p:cNvCxnSpPr>
          <p:nvPr userDrawn="1"/>
        </p:nvCxnSpPr>
        <p:spPr>
          <a:xfrm>
            <a:off x="724806" y="5212079"/>
            <a:ext cx="1093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7EDCDE3-1830-0C42-85ED-597C951AD761}"/>
              </a:ext>
            </a:extLst>
          </p:cNvPr>
          <p:cNvCxnSpPr>
            <a:cxnSpLocks/>
          </p:cNvCxnSpPr>
          <p:nvPr userDrawn="1"/>
        </p:nvCxnSpPr>
        <p:spPr>
          <a:xfrm>
            <a:off x="0" y="5212079"/>
            <a:ext cx="11861800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50A181-4C87-5F4F-B87B-094C8B489E7C}"/>
              </a:ext>
            </a:extLst>
          </p:cNvPr>
          <p:cNvCxnSpPr>
            <a:cxnSpLocks/>
          </p:cNvCxnSpPr>
          <p:nvPr userDrawn="1"/>
        </p:nvCxnSpPr>
        <p:spPr>
          <a:xfrm>
            <a:off x="4394201" y="4759200"/>
            <a:ext cx="2323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59D7BB-A8D4-A847-9CE7-83FDB8EF160D}"/>
              </a:ext>
            </a:extLst>
          </p:cNvPr>
          <p:cNvCxnSpPr>
            <a:cxnSpLocks/>
          </p:cNvCxnSpPr>
          <p:nvPr userDrawn="1"/>
        </p:nvCxnSpPr>
        <p:spPr>
          <a:xfrm>
            <a:off x="8298904" y="52380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D67690-A3A8-D246-AA57-431674371CAC}"/>
              </a:ext>
            </a:extLst>
          </p:cNvPr>
          <p:cNvCxnSpPr>
            <a:cxnSpLocks/>
          </p:cNvCxnSpPr>
          <p:nvPr userDrawn="1"/>
        </p:nvCxnSpPr>
        <p:spPr>
          <a:xfrm>
            <a:off x="525206" y="5220000"/>
            <a:ext cx="185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9D022C-FDC0-8E4C-90C8-77D87325AF41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9" name="object 2">
              <a:extLst>
                <a:ext uri="{FF2B5EF4-FFF2-40B4-BE49-F238E27FC236}">
                  <a16:creationId xmlns:a16="http://schemas.microsoft.com/office/drawing/2014/main" id="{F96446F3-B1E1-7E40-9CCE-8E0AD34F3B4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3">
              <a:extLst>
                <a:ext uri="{FF2B5EF4-FFF2-40B4-BE49-F238E27FC236}">
                  <a16:creationId xmlns:a16="http://schemas.microsoft.com/office/drawing/2014/main" id="{F35E4E3D-E138-604C-BCD4-FA5706DC9744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4">
              <a:extLst>
                <a:ext uri="{FF2B5EF4-FFF2-40B4-BE49-F238E27FC236}">
                  <a16:creationId xmlns:a16="http://schemas.microsoft.com/office/drawing/2014/main" id="{6D8B5D6C-E48E-A843-AE13-133EAA7308B2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3608CE0B-5E4B-9440-A7C5-049289CB9309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C117467A-47C8-F24C-9795-9FB7CDCC485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7">
              <a:extLst>
                <a:ext uri="{FF2B5EF4-FFF2-40B4-BE49-F238E27FC236}">
                  <a16:creationId xmlns:a16="http://schemas.microsoft.com/office/drawing/2014/main" id="{B71EF221-86CE-5741-B6EE-6E7336076460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6AC301CC-3539-EA46-A8A1-24A34042DF1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B583ADDF-F97D-A643-AD0E-FF955BFBBBC2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7647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...5-8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 userDrawn="1"/>
        </p:nvSpPr>
        <p:spPr>
          <a:xfrm>
            <a:off x="11848524" y="0"/>
            <a:ext cx="4407476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1" y="2209800"/>
            <a:ext cx="3581399" cy="5943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You can post the result of your process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11353800" cy="128673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34177C3-A87D-674C-8C5B-6DFE235A8A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89601" y="7601349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07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5079488-998F-A142-8245-979B0AB3EE4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280401" y="2482625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08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FE507EF-EF02-B24E-9EC9-D2CDFFDF3F09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280401" y="3219225"/>
            <a:ext cx="3581400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BA6C8F34-E1B3-4944-B431-0551B0FCE2B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89601" y="5858750"/>
            <a:ext cx="3581400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7C0DA57-55E9-A14E-AC9C-D7A0A4510A6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3098800" y="2482625"/>
            <a:ext cx="3581401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F1335D71-6E42-9842-A25F-8CFCC5DF00A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8800" y="3219225"/>
            <a:ext cx="3581401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EA7E52-EEAE-9E41-A4B9-0B0A4CC9B090}"/>
              </a:ext>
            </a:extLst>
          </p:cNvPr>
          <p:cNvCxnSpPr>
            <a:cxnSpLocks/>
          </p:cNvCxnSpPr>
          <p:nvPr userDrawn="1"/>
        </p:nvCxnSpPr>
        <p:spPr>
          <a:xfrm>
            <a:off x="724806" y="5212079"/>
            <a:ext cx="1093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3EC85CD7-A3F8-7040-98B8-DA2413FCCB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3929" y="7601349"/>
            <a:ext cx="3565472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69E1C81-E66F-8845-9A42-2A7493EF387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929" y="5858750"/>
            <a:ext cx="3565472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D69A9B-5BBF-8D4A-BCE2-351AECC2D3E2}"/>
              </a:ext>
            </a:extLst>
          </p:cNvPr>
          <p:cNvCxnSpPr>
            <a:cxnSpLocks/>
          </p:cNvCxnSpPr>
          <p:nvPr userDrawn="1"/>
        </p:nvCxnSpPr>
        <p:spPr>
          <a:xfrm>
            <a:off x="0" y="5212079"/>
            <a:ext cx="11848524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8B44BE1-481A-4D45-AC00-9060912C26F3}"/>
              </a:ext>
            </a:extLst>
          </p:cNvPr>
          <p:cNvCxnSpPr>
            <a:cxnSpLocks/>
          </p:cNvCxnSpPr>
          <p:nvPr userDrawn="1"/>
        </p:nvCxnSpPr>
        <p:spPr>
          <a:xfrm>
            <a:off x="3098800" y="4759200"/>
            <a:ext cx="2323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71F2C0F-679F-BA4E-A705-D66053142BF5}"/>
              </a:ext>
            </a:extLst>
          </p:cNvPr>
          <p:cNvCxnSpPr>
            <a:cxnSpLocks/>
          </p:cNvCxnSpPr>
          <p:nvPr userDrawn="1"/>
        </p:nvCxnSpPr>
        <p:spPr>
          <a:xfrm>
            <a:off x="5695379" y="52380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9B459D9-6458-2743-908E-896F2ACF0CBF}"/>
              </a:ext>
            </a:extLst>
          </p:cNvPr>
          <p:cNvCxnSpPr>
            <a:cxnSpLocks/>
          </p:cNvCxnSpPr>
          <p:nvPr userDrawn="1"/>
        </p:nvCxnSpPr>
        <p:spPr>
          <a:xfrm>
            <a:off x="8298904" y="47592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721FDA-8214-FE46-A0F7-8A60218A92F2}"/>
              </a:ext>
            </a:extLst>
          </p:cNvPr>
          <p:cNvCxnSpPr>
            <a:cxnSpLocks/>
          </p:cNvCxnSpPr>
          <p:nvPr userDrawn="1"/>
        </p:nvCxnSpPr>
        <p:spPr>
          <a:xfrm>
            <a:off x="525206" y="5220000"/>
            <a:ext cx="185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EA5A9D-F3BC-294B-911E-50E538EB7F39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908B8D9-EC36-A845-ADA8-F962BC0B106A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412A089F-849F-D04C-AAB6-D621EDC8C89A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1FC70B94-06FD-0043-94E9-DA76B7829A4E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C1D0347D-1B2D-CE48-9A26-C0EF505EEDD8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89E2D365-80E8-6D47-BD9A-B26591EB9E0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6D64C538-31D6-E344-AA25-C508DFEB79E3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8">
              <a:extLst>
                <a:ext uri="{FF2B5EF4-FFF2-40B4-BE49-F238E27FC236}">
                  <a16:creationId xmlns:a16="http://schemas.microsoft.com/office/drawing/2014/main" id="{66EFD015-0B45-5943-9325-F25E4852ACF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429958E8-D09F-264E-9748-E17A096E9D6F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79250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...5-9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 userDrawn="1"/>
        </p:nvSpPr>
        <p:spPr>
          <a:xfrm>
            <a:off x="11847656" y="0"/>
            <a:ext cx="4408344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1" y="2209800"/>
            <a:ext cx="3581400" cy="5943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You can post the result of your process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B2356F9-A5C1-844E-A910-F3F388EFB66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394200" y="7601349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07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EE1B2B59-8AD8-C543-887F-30AB3839C78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439806" y="2482625"/>
            <a:ext cx="3364594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08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0AEBBD23-A76F-C748-B829-303846C0DC0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439806" y="3219225"/>
            <a:ext cx="3364594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B6E4C71E-0107-F546-9407-A2D7A662D88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394200" y="5858750"/>
            <a:ext cx="3581400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0E5A57CE-40BF-5547-ABFF-3C1D9300F51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77406" y="2482625"/>
            <a:ext cx="3440794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E9C1C8A-1310-F64D-8592-E360AE0E5CAB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77406" y="3219225"/>
            <a:ext cx="3440794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021F5E1-8C6B-AC49-B1EB-8A63F29710FE}"/>
              </a:ext>
            </a:extLst>
          </p:cNvPr>
          <p:cNvCxnSpPr>
            <a:cxnSpLocks/>
          </p:cNvCxnSpPr>
          <p:nvPr userDrawn="1"/>
        </p:nvCxnSpPr>
        <p:spPr>
          <a:xfrm>
            <a:off x="724806" y="5212079"/>
            <a:ext cx="1093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C661DBF2-5CE0-3147-8DC2-D67F4461CF6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3928" y="7601349"/>
            <a:ext cx="3565471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7F2174BA-4DF0-4C4D-B8CF-F0CCE244873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928" y="5858750"/>
            <a:ext cx="3565471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653A343-D9CE-9E40-8D1D-29CCB1CE5807}"/>
              </a:ext>
            </a:extLst>
          </p:cNvPr>
          <p:cNvCxnSpPr>
            <a:cxnSpLocks/>
          </p:cNvCxnSpPr>
          <p:nvPr userDrawn="1"/>
        </p:nvCxnSpPr>
        <p:spPr>
          <a:xfrm>
            <a:off x="0" y="5212079"/>
            <a:ext cx="11847656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A447BEA-2D92-C642-83F2-F439C7A9437F}"/>
              </a:ext>
            </a:extLst>
          </p:cNvPr>
          <p:cNvCxnSpPr>
            <a:cxnSpLocks/>
          </p:cNvCxnSpPr>
          <p:nvPr userDrawn="1"/>
        </p:nvCxnSpPr>
        <p:spPr>
          <a:xfrm>
            <a:off x="2505907" y="4788000"/>
            <a:ext cx="2323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1A64FC-3388-5345-BF70-E09F370B6CC4}"/>
              </a:ext>
            </a:extLst>
          </p:cNvPr>
          <p:cNvCxnSpPr>
            <a:cxnSpLocks/>
          </p:cNvCxnSpPr>
          <p:nvPr userDrawn="1"/>
        </p:nvCxnSpPr>
        <p:spPr>
          <a:xfrm>
            <a:off x="4422675" y="52068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061800A-FFAA-E749-B3F5-7E8C526BC703}"/>
              </a:ext>
            </a:extLst>
          </p:cNvPr>
          <p:cNvCxnSpPr>
            <a:cxnSpLocks/>
          </p:cNvCxnSpPr>
          <p:nvPr userDrawn="1"/>
        </p:nvCxnSpPr>
        <p:spPr>
          <a:xfrm>
            <a:off x="6465932" y="47880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BCA9F86-AEEB-5F4D-AD15-A8F0DA262399}"/>
              </a:ext>
            </a:extLst>
          </p:cNvPr>
          <p:cNvCxnSpPr>
            <a:cxnSpLocks/>
          </p:cNvCxnSpPr>
          <p:nvPr userDrawn="1"/>
        </p:nvCxnSpPr>
        <p:spPr>
          <a:xfrm>
            <a:off x="525206" y="5220000"/>
            <a:ext cx="185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065F687-26BC-9844-A6D8-BFB983E337AA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280400" y="7598144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09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D1E06A9C-C66D-3A4E-BAD3-D5E3ACB9335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280400" y="5855545"/>
            <a:ext cx="3581400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AF0F9C6-C163-ED44-9CB9-94D129D18365}"/>
              </a:ext>
            </a:extLst>
          </p:cNvPr>
          <p:cNvCxnSpPr>
            <a:cxnSpLocks/>
          </p:cNvCxnSpPr>
          <p:nvPr userDrawn="1"/>
        </p:nvCxnSpPr>
        <p:spPr>
          <a:xfrm>
            <a:off x="8286178" y="52068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4E703B-3642-1A4A-906F-701B0094AF42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9C731511-9117-304C-BC34-A51FF860E100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C3C1D5BE-976E-994A-BFD8-74C51FD9177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136229C9-45B1-6941-A2C4-7873F27B5CFA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1111599F-0A59-8946-A25A-FE9E735B81C9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41E46CEF-6845-C14C-ABB1-A5F8BAB651B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09C9699A-1034-6F4E-92E1-E21CC90C9457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132C7EC9-3080-3544-A534-9F0CB41B10D0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1744C314-A7BA-064D-A458-45D257BCA81C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27455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6906EF7-F049-8548-A2F0-B89A3ADAD9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174740" y="7612756"/>
            <a:ext cx="3582708" cy="54064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1D12DB53-F8CE-6E47-9EAB-E120242D208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2174740" y="5486400"/>
            <a:ext cx="3582708" cy="18288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039DF1A1-EF59-E24A-9F88-4269FBC4296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2166600" y="2209799"/>
            <a:ext cx="3581400" cy="2131513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40E629E-8A92-FA43-82B9-52CFDE8DBD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7999" y="7612756"/>
            <a:ext cx="11353801" cy="54064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46C07F14-D079-5F47-8B22-CC828FDA2B8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8000" y="2209800"/>
            <a:ext cx="11353800" cy="51054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628D5D0-5972-8F4C-AFAE-57D54E7DCD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166600" y="4638869"/>
            <a:ext cx="3581398" cy="540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40477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F8B5FE9-9503-394A-939B-9B0623BCA6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174740" y="7612756"/>
            <a:ext cx="3582708" cy="54064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8" name="Picture Placeholder 13">
            <a:extLst>
              <a:ext uri="{FF2B5EF4-FFF2-40B4-BE49-F238E27FC236}">
                <a16:creationId xmlns:a16="http://schemas.microsoft.com/office/drawing/2014/main" id="{42BFEDA7-F186-7649-A3B5-191AD81F984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2174740" y="5486400"/>
            <a:ext cx="3582708" cy="18288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2B5B6886-0426-3D41-BFCC-9A7E7918A3B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2166600" y="2209799"/>
            <a:ext cx="3581400" cy="2131513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9B8570E-554D-F143-9E7F-6313ADA3269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7999" y="7612756"/>
            <a:ext cx="7467601" cy="54064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5856498E-4D5B-7449-A1C0-C6C4B823209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8000" y="2209800"/>
            <a:ext cx="7467600" cy="51054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6F125C2-760F-974D-8DFF-BC122068026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166600" y="4638869"/>
            <a:ext cx="3581398" cy="540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AC66370-3D40-5C43-AC1F-041379DA295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88540" y="7612756"/>
            <a:ext cx="3582708" cy="54064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DEBEF2C8-1506-7F4E-A906-03892DF543A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288540" y="5486400"/>
            <a:ext cx="3582708" cy="18288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B3C66145-608C-E941-AA2C-A3B16C18D6F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0400" y="2209799"/>
            <a:ext cx="3581400" cy="2131513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1753DA4-9E01-C045-8AC1-C6168AF87A2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280400" y="4638869"/>
            <a:ext cx="3581398" cy="540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50877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(Colo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4A2D222-07EA-AD41-8BD9-C8D08BA3D80F}"/>
              </a:ext>
            </a:extLst>
          </p:cNvPr>
          <p:cNvSpPr/>
          <p:nvPr userDrawn="1"/>
        </p:nvSpPr>
        <p:spPr>
          <a:xfrm>
            <a:off x="0" y="0"/>
            <a:ext cx="7975600" cy="9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>
              <a:latin typeface="Arial Regular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E2D6B816-03D3-544C-A6BB-1E65C7C019B5}"/>
              </a:ext>
            </a:extLst>
          </p:cNvPr>
          <p:cNvSpPr/>
          <p:nvPr userDrawn="1"/>
        </p:nvSpPr>
        <p:spPr>
          <a:xfrm>
            <a:off x="508000" y="-1"/>
            <a:ext cx="7467600" cy="6628183"/>
          </a:xfrm>
          <a:custGeom>
            <a:avLst/>
            <a:gdLst>
              <a:gd name="connsiteX0" fmla="*/ 7368540 w 7368540"/>
              <a:gd name="connsiteY0" fmla="*/ 11430 h 5669292"/>
              <a:gd name="connsiteX1" fmla="*/ 1974850 w 7368540"/>
              <a:gd name="connsiteY1" fmla="*/ 0 h 5669292"/>
              <a:gd name="connsiteX2" fmla="*/ 0 w 7368540"/>
              <a:gd name="connsiteY2" fmla="*/ 5669292 h 5669292"/>
              <a:gd name="connsiteX3" fmla="*/ 7368540 w 7368540"/>
              <a:gd name="connsiteY3" fmla="*/ 11430 h 5669292"/>
              <a:gd name="connsiteX0" fmla="*/ 7697724 w 7697724"/>
              <a:gd name="connsiteY0" fmla="*/ 27437 h 5669292"/>
              <a:gd name="connsiteX1" fmla="*/ 1974850 w 7697724"/>
              <a:gd name="connsiteY1" fmla="*/ 0 h 5669292"/>
              <a:gd name="connsiteX2" fmla="*/ 0 w 7697724"/>
              <a:gd name="connsiteY2" fmla="*/ 5669292 h 5669292"/>
              <a:gd name="connsiteX3" fmla="*/ 7697724 w 7697724"/>
              <a:gd name="connsiteY3" fmla="*/ 27437 h 5669292"/>
              <a:gd name="connsiteX0" fmla="*/ 7752588 w 7752588"/>
              <a:gd name="connsiteY0" fmla="*/ 11430 h 5669292"/>
              <a:gd name="connsiteX1" fmla="*/ 197485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  <a:gd name="connsiteX0" fmla="*/ 7752588 w 7752588"/>
              <a:gd name="connsiteY0" fmla="*/ 0 h 5657862"/>
              <a:gd name="connsiteX1" fmla="*/ 2377186 w 7752588"/>
              <a:gd name="connsiteY1" fmla="*/ 4577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0 h 5657862"/>
              <a:gd name="connsiteX1" fmla="*/ 2706370 w 7752588"/>
              <a:gd name="connsiteY1" fmla="*/ 20584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11430 h 5669292"/>
              <a:gd name="connsiteX1" fmla="*/ 270637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2588" h="5669292">
                <a:moveTo>
                  <a:pt x="7752588" y="11430"/>
                </a:moveTo>
                <a:lnTo>
                  <a:pt x="2706370" y="0"/>
                </a:lnTo>
                <a:lnTo>
                  <a:pt x="0" y="5669292"/>
                </a:lnTo>
                <a:lnTo>
                  <a:pt x="7752588" y="1143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CD11E554-A3EF-6746-A083-966BD8D2AB4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7999" y="6628183"/>
            <a:ext cx="2133601" cy="2134817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9AAD6EE-AA1C-7A4F-B227-41BCBDD55B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0401" y="304800"/>
            <a:ext cx="7467600" cy="7848600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7467600" cy="50967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    (then one empty line)</a:t>
            </a:r>
            <a:br>
              <a:rPr lang="en-US" dirty="0"/>
            </a:br>
            <a:r>
              <a:rPr lang="en-US" dirty="0"/>
              <a:t>Occupation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71200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3">
            <a:extLst>
              <a:ext uri="{FF2B5EF4-FFF2-40B4-BE49-F238E27FC236}">
                <a16:creationId xmlns:a16="http://schemas.microsoft.com/office/drawing/2014/main" id="{E2D6B816-03D3-544C-A6BB-1E65C7C019B5}"/>
              </a:ext>
            </a:extLst>
          </p:cNvPr>
          <p:cNvSpPr/>
          <p:nvPr userDrawn="1"/>
        </p:nvSpPr>
        <p:spPr>
          <a:xfrm>
            <a:off x="508000" y="-1"/>
            <a:ext cx="7467600" cy="6628183"/>
          </a:xfrm>
          <a:custGeom>
            <a:avLst/>
            <a:gdLst>
              <a:gd name="connsiteX0" fmla="*/ 7368540 w 7368540"/>
              <a:gd name="connsiteY0" fmla="*/ 11430 h 5669292"/>
              <a:gd name="connsiteX1" fmla="*/ 1974850 w 7368540"/>
              <a:gd name="connsiteY1" fmla="*/ 0 h 5669292"/>
              <a:gd name="connsiteX2" fmla="*/ 0 w 7368540"/>
              <a:gd name="connsiteY2" fmla="*/ 5669292 h 5669292"/>
              <a:gd name="connsiteX3" fmla="*/ 7368540 w 7368540"/>
              <a:gd name="connsiteY3" fmla="*/ 11430 h 5669292"/>
              <a:gd name="connsiteX0" fmla="*/ 7697724 w 7697724"/>
              <a:gd name="connsiteY0" fmla="*/ 27437 h 5669292"/>
              <a:gd name="connsiteX1" fmla="*/ 1974850 w 7697724"/>
              <a:gd name="connsiteY1" fmla="*/ 0 h 5669292"/>
              <a:gd name="connsiteX2" fmla="*/ 0 w 7697724"/>
              <a:gd name="connsiteY2" fmla="*/ 5669292 h 5669292"/>
              <a:gd name="connsiteX3" fmla="*/ 7697724 w 7697724"/>
              <a:gd name="connsiteY3" fmla="*/ 27437 h 5669292"/>
              <a:gd name="connsiteX0" fmla="*/ 7752588 w 7752588"/>
              <a:gd name="connsiteY0" fmla="*/ 11430 h 5669292"/>
              <a:gd name="connsiteX1" fmla="*/ 197485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  <a:gd name="connsiteX0" fmla="*/ 7752588 w 7752588"/>
              <a:gd name="connsiteY0" fmla="*/ 0 h 5657862"/>
              <a:gd name="connsiteX1" fmla="*/ 2377186 w 7752588"/>
              <a:gd name="connsiteY1" fmla="*/ 4577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0 h 5657862"/>
              <a:gd name="connsiteX1" fmla="*/ 2706370 w 7752588"/>
              <a:gd name="connsiteY1" fmla="*/ 20584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11430 h 5669292"/>
              <a:gd name="connsiteX1" fmla="*/ 270637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2588" h="5669292">
                <a:moveTo>
                  <a:pt x="7752588" y="11430"/>
                </a:moveTo>
                <a:lnTo>
                  <a:pt x="2706370" y="0"/>
                </a:lnTo>
                <a:lnTo>
                  <a:pt x="0" y="5669292"/>
                </a:lnTo>
                <a:lnTo>
                  <a:pt x="7752588" y="1143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CD11E554-A3EF-6746-A083-966BD8D2AB4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7999" y="6628183"/>
            <a:ext cx="2133601" cy="2134817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9AAD6EE-AA1C-7A4F-B227-41BCBDD55B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0401" y="304800"/>
            <a:ext cx="7467600" cy="7848600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7467600" cy="509673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    (then one empty line)</a:t>
            </a:r>
            <a:br>
              <a:rPr lang="en-US" dirty="0"/>
            </a:br>
            <a:r>
              <a:rPr lang="en-US" dirty="0"/>
              <a:t>Occupation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08869F-83BD-944E-B2D1-855ADFA979FC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75368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In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DA9D2FE-4E4D-D74D-821A-885C818A89A9}"/>
              </a:ext>
            </a:extLst>
          </p:cNvPr>
          <p:cNvSpPr/>
          <p:nvPr userDrawn="1"/>
        </p:nvSpPr>
        <p:spPr>
          <a:xfrm>
            <a:off x="0" y="0"/>
            <a:ext cx="16256000" cy="5669280"/>
          </a:xfrm>
          <a:custGeom>
            <a:avLst/>
            <a:gdLst/>
            <a:ahLst/>
            <a:cxnLst/>
            <a:rect l="l" t="t" r="r" b="b"/>
            <a:pathLst>
              <a:path w="16256000" h="566928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2209800"/>
            <a:ext cx="1548000" cy="1547162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2001" y="4195488"/>
            <a:ext cx="3557400" cy="13140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4200" y="4195488"/>
            <a:ext cx="3581400" cy="13140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80399" y="4200005"/>
            <a:ext cx="3581401" cy="13140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2947E1-F720-AA43-A069-884F43EFD0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166598" y="4195488"/>
            <a:ext cx="3810002" cy="13140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421636" y="2209800"/>
            <a:ext cx="1548000" cy="1547162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280400" y="2209800"/>
            <a:ext cx="1548000" cy="1547162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E01C0127-5EC4-A34C-9B6B-6D84D4F7D51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2166600" y="2209800"/>
            <a:ext cx="1548000" cy="1547162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6CC392B-4045-624C-B64F-5B267A1D4985}"/>
              </a:ext>
            </a:extLst>
          </p:cNvPr>
          <p:cNvSpPr/>
          <p:nvPr userDrawn="1"/>
        </p:nvSpPr>
        <p:spPr>
          <a:xfrm>
            <a:off x="508000" y="-13253"/>
            <a:ext cx="7658088" cy="2236303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2093843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1791" h="2160104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 dirty="0">
              <a:latin typeface="Arial Regular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2DBEB90-0367-0548-8C2C-7CD141C81D39}"/>
              </a:ext>
            </a:extLst>
          </p:cNvPr>
          <p:cNvSpPr/>
          <p:nvPr userDrawn="1"/>
        </p:nvSpPr>
        <p:spPr>
          <a:xfrm>
            <a:off x="4394200" y="-13254"/>
            <a:ext cx="6434109" cy="2236304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3660798"/>
              <a:gd name="connsiteY0" fmla="*/ 2160104 h 2160104"/>
              <a:gd name="connsiteX1" fmla="*/ 2269604 w 13660798"/>
              <a:gd name="connsiteY1" fmla="*/ 13252 h 2160104"/>
              <a:gd name="connsiteX2" fmla="*/ 13660798 w 13660798"/>
              <a:gd name="connsiteY2" fmla="*/ 0 h 2160104"/>
              <a:gd name="connsiteX3" fmla="*/ 0 w 13660798"/>
              <a:gd name="connsiteY3" fmla="*/ 2160104 h 2160104"/>
              <a:gd name="connsiteX0" fmla="*/ 0 w 13717001"/>
              <a:gd name="connsiteY0" fmla="*/ 2146852 h 2146852"/>
              <a:gd name="connsiteX1" fmla="*/ 2269604 w 13717001"/>
              <a:gd name="connsiteY1" fmla="*/ 0 h 2146852"/>
              <a:gd name="connsiteX2" fmla="*/ 13717001 w 13717001"/>
              <a:gd name="connsiteY2" fmla="*/ 1 h 2146852"/>
              <a:gd name="connsiteX3" fmla="*/ 0 w 1371700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7001" h="2146852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 dirty="0">
              <a:latin typeface="Arial Regular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51FD7F1-7E9B-C54B-B9EF-6789F17E52D1}"/>
              </a:ext>
            </a:extLst>
          </p:cNvPr>
          <p:cNvSpPr/>
          <p:nvPr userDrawn="1"/>
        </p:nvSpPr>
        <p:spPr>
          <a:xfrm>
            <a:off x="8280399" y="-13252"/>
            <a:ext cx="5711077" cy="2223051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2002781"/>
              <a:gd name="connsiteY0" fmla="*/ 2146852 h 2146852"/>
              <a:gd name="connsiteX1" fmla="*/ 2269604 w 12002781"/>
              <a:gd name="connsiteY1" fmla="*/ 0 h 2146852"/>
              <a:gd name="connsiteX2" fmla="*/ 12002781 w 12002781"/>
              <a:gd name="connsiteY2" fmla="*/ 0 h 2146852"/>
              <a:gd name="connsiteX3" fmla="*/ 0 w 1200278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02781" h="2146852">
                <a:moveTo>
                  <a:pt x="0" y="2146852"/>
                </a:moveTo>
                <a:lnTo>
                  <a:pt x="2269604" y="0"/>
                </a:lnTo>
                <a:lnTo>
                  <a:pt x="12002781" y="0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 dirty="0">
              <a:latin typeface="Arial Regular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7CDBB39-BB4B-E34A-A216-B03510798DFF}"/>
              </a:ext>
            </a:extLst>
          </p:cNvPr>
          <p:cNvSpPr/>
          <p:nvPr userDrawn="1"/>
        </p:nvSpPr>
        <p:spPr>
          <a:xfrm>
            <a:off x="12166600" y="-13252"/>
            <a:ext cx="3658507" cy="2236302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1706" h="2146852">
                <a:moveTo>
                  <a:pt x="0" y="2146852"/>
                </a:moveTo>
                <a:lnTo>
                  <a:pt x="2269604" y="0"/>
                </a:lnTo>
                <a:lnTo>
                  <a:pt x="9501706" y="0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 dirty="0">
              <a:latin typeface="Arial Regular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C7D6F76-02C5-0A44-A85A-E98C7F92CE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80401" y="6122729"/>
            <a:ext cx="6477000" cy="421863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GB" sz="2200" b="1" spc="-5" dirty="0">
                <a:latin typeface="Arial"/>
                <a:cs typeface="Arial"/>
              </a:defRPr>
            </a:lvl1pPr>
          </a:lstStyle>
          <a:p>
            <a:pPr marL="12700" lv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GB" sz="2400" b="1" dirty="0" err="1">
                <a:latin typeface="Arial"/>
                <a:cs typeface="Arial"/>
              </a:rPr>
              <a:t>Skoltech</a:t>
            </a:r>
            <a:r>
              <a:rPr lang="en-GB" sz="2400" b="1" spc="-85" dirty="0">
                <a:latin typeface="Arial"/>
                <a:cs typeface="Arial"/>
              </a:rPr>
              <a:t> </a:t>
            </a:r>
            <a:r>
              <a:rPr lang="en-GB" sz="2400" b="1" spc="-5" dirty="0">
                <a:latin typeface="Arial"/>
                <a:cs typeface="Arial"/>
              </a:rPr>
              <a:t>supervisor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276D2D-863D-AC4C-946A-F9080EFB8F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7999" y="6122729"/>
            <a:ext cx="6172201" cy="4218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lang="en-GB" sz="2200" b="0" dirty="0"/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400" b="1" spc="-5" dirty="0">
                <a:latin typeface="Arial"/>
                <a:cs typeface="Arial"/>
              </a:rPr>
              <a:t>Company</a:t>
            </a:r>
            <a:r>
              <a:rPr lang="en-GB" sz="2400" b="1" spc="-80" dirty="0">
                <a:latin typeface="Arial"/>
                <a:cs typeface="Arial"/>
              </a:rPr>
              <a:t> </a:t>
            </a:r>
            <a:r>
              <a:rPr lang="en-GB" sz="2400" b="1" spc="-5" dirty="0">
                <a:latin typeface="Arial"/>
                <a:cs typeface="Arial"/>
              </a:rPr>
              <a:t>supervisor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8EA0133-616B-6946-BFDF-5A7BF4F139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7999" y="6851599"/>
            <a:ext cx="6172201" cy="9731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A03B701-AF54-2D44-AFC1-B8255976FA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80401" y="6851599"/>
            <a:ext cx="6477000" cy="9731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2170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In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DA9D2FE-4E4D-D74D-821A-885C818A89A9}"/>
              </a:ext>
            </a:extLst>
          </p:cNvPr>
          <p:cNvSpPr/>
          <p:nvPr userDrawn="1"/>
        </p:nvSpPr>
        <p:spPr>
          <a:xfrm>
            <a:off x="0" y="0"/>
            <a:ext cx="16256000" cy="5669280"/>
          </a:xfrm>
          <a:custGeom>
            <a:avLst/>
            <a:gdLst/>
            <a:ahLst/>
            <a:cxnLst/>
            <a:rect l="l" t="t" r="r" b="b"/>
            <a:pathLst>
              <a:path w="16256000" h="566928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2209800"/>
            <a:ext cx="1548000" cy="1547162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2001" y="4195488"/>
            <a:ext cx="3557400" cy="13140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4200" y="4195488"/>
            <a:ext cx="3581400" cy="13140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80399" y="4200005"/>
            <a:ext cx="3581401" cy="13140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421636" y="2209800"/>
            <a:ext cx="1548000" cy="1547162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280400" y="2209800"/>
            <a:ext cx="1548000" cy="1547162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6CC392B-4045-624C-B64F-5B267A1D4985}"/>
              </a:ext>
            </a:extLst>
          </p:cNvPr>
          <p:cNvSpPr/>
          <p:nvPr userDrawn="1"/>
        </p:nvSpPr>
        <p:spPr>
          <a:xfrm>
            <a:off x="508000" y="-13253"/>
            <a:ext cx="7658088" cy="2236303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2093843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1791" h="2160104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 dirty="0">
              <a:latin typeface="Arial Regular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2DBEB90-0367-0548-8C2C-7CD141C81D39}"/>
              </a:ext>
            </a:extLst>
          </p:cNvPr>
          <p:cNvSpPr/>
          <p:nvPr userDrawn="1"/>
        </p:nvSpPr>
        <p:spPr>
          <a:xfrm>
            <a:off x="4394200" y="-13254"/>
            <a:ext cx="6434109" cy="2236304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3660798"/>
              <a:gd name="connsiteY0" fmla="*/ 2160104 h 2160104"/>
              <a:gd name="connsiteX1" fmla="*/ 2269604 w 13660798"/>
              <a:gd name="connsiteY1" fmla="*/ 13252 h 2160104"/>
              <a:gd name="connsiteX2" fmla="*/ 13660798 w 13660798"/>
              <a:gd name="connsiteY2" fmla="*/ 0 h 2160104"/>
              <a:gd name="connsiteX3" fmla="*/ 0 w 13660798"/>
              <a:gd name="connsiteY3" fmla="*/ 2160104 h 2160104"/>
              <a:gd name="connsiteX0" fmla="*/ 0 w 13717001"/>
              <a:gd name="connsiteY0" fmla="*/ 2146852 h 2146852"/>
              <a:gd name="connsiteX1" fmla="*/ 2269604 w 13717001"/>
              <a:gd name="connsiteY1" fmla="*/ 0 h 2146852"/>
              <a:gd name="connsiteX2" fmla="*/ 13717001 w 13717001"/>
              <a:gd name="connsiteY2" fmla="*/ 1 h 2146852"/>
              <a:gd name="connsiteX3" fmla="*/ 0 w 1371700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7001" h="2146852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 dirty="0">
              <a:latin typeface="Arial Regular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51FD7F1-7E9B-C54B-B9EF-6789F17E52D1}"/>
              </a:ext>
            </a:extLst>
          </p:cNvPr>
          <p:cNvSpPr/>
          <p:nvPr userDrawn="1"/>
        </p:nvSpPr>
        <p:spPr>
          <a:xfrm>
            <a:off x="8280399" y="-13252"/>
            <a:ext cx="5711077" cy="2223051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2002781"/>
              <a:gd name="connsiteY0" fmla="*/ 2146852 h 2146852"/>
              <a:gd name="connsiteX1" fmla="*/ 2269604 w 12002781"/>
              <a:gd name="connsiteY1" fmla="*/ 0 h 2146852"/>
              <a:gd name="connsiteX2" fmla="*/ 12002781 w 12002781"/>
              <a:gd name="connsiteY2" fmla="*/ 0 h 2146852"/>
              <a:gd name="connsiteX3" fmla="*/ 0 w 1200278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02781" h="2146852">
                <a:moveTo>
                  <a:pt x="0" y="2146852"/>
                </a:moveTo>
                <a:lnTo>
                  <a:pt x="2269604" y="0"/>
                </a:lnTo>
                <a:lnTo>
                  <a:pt x="12002781" y="0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 dirty="0">
              <a:latin typeface="Arial Regular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C7D6F76-02C5-0A44-A85A-E98C7F92CE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80401" y="6122729"/>
            <a:ext cx="6477000" cy="421863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GB" sz="2200" b="1" spc="-5" dirty="0">
                <a:latin typeface="Arial"/>
                <a:cs typeface="Arial"/>
              </a:defRPr>
            </a:lvl1pPr>
          </a:lstStyle>
          <a:p>
            <a:pPr marL="12700" lv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GB" sz="2400" b="1" dirty="0" err="1">
                <a:latin typeface="Arial"/>
                <a:cs typeface="Arial"/>
              </a:rPr>
              <a:t>Skoltech</a:t>
            </a:r>
            <a:r>
              <a:rPr lang="en-GB" sz="2400" b="1" spc="-85" dirty="0">
                <a:latin typeface="Arial"/>
                <a:cs typeface="Arial"/>
              </a:rPr>
              <a:t> </a:t>
            </a:r>
            <a:r>
              <a:rPr lang="en-GB" sz="2400" b="1" spc="-5" dirty="0">
                <a:latin typeface="Arial"/>
                <a:cs typeface="Arial"/>
              </a:rPr>
              <a:t>supervisor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276D2D-863D-AC4C-946A-F9080EFB8F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7999" y="6122729"/>
            <a:ext cx="6172201" cy="4218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lang="en-GB" sz="2200" b="0" dirty="0"/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400" b="1" spc="-5" dirty="0">
                <a:latin typeface="Arial"/>
                <a:cs typeface="Arial"/>
              </a:rPr>
              <a:t>Company</a:t>
            </a:r>
            <a:r>
              <a:rPr lang="en-GB" sz="2400" b="1" spc="-80" dirty="0">
                <a:latin typeface="Arial"/>
                <a:cs typeface="Arial"/>
              </a:rPr>
              <a:t> </a:t>
            </a:r>
            <a:r>
              <a:rPr lang="en-GB" sz="2400" b="1" spc="-5" dirty="0">
                <a:latin typeface="Arial"/>
                <a:cs typeface="Arial"/>
              </a:rPr>
              <a:t>supervisor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8EA0133-616B-6946-BFDF-5A7BF4F139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7999" y="6851599"/>
            <a:ext cx="6172201" cy="9731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A03B701-AF54-2D44-AFC1-B8255976FA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80401" y="6851599"/>
            <a:ext cx="6477000" cy="9731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7131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17">
            <a:extLst>
              <a:ext uri="{FF2B5EF4-FFF2-40B4-BE49-F238E27FC236}">
                <a16:creationId xmlns:a16="http://schemas.microsoft.com/office/drawing/2014/main" id="{2F666374-8F3A-1740-AC7A-C07E795378F3}"/>
              </a:ext>
            </a:extLst>
          </p:cNvPr>
          <p:cNvSpPr txBox="1"/>
          <p:nvPr userDrawn="1"/>
        </p:nvSpPr>
        <p:spPr>
          <a:xfrm>
            <a:off x="356361" y="2824162"/>
            <a:ext cx="12115039" cy="7386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0" b="1" spc="-5" dirty="0">
                <a:solidFill>
                  <a:schemeClr val="bg1"/>
                </a:solidFill>
                <a:latin typeface="Arial"/>
                <a:cs typeface="Arial"/>
              </a:rPr>
              <a:t>Thx</a:t>
            </a:r>
            <a:endParaRPr sz="48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606C7B1E-50DC-D44F-BDBD-E1AF1CD05C1C}"/>
              </a:ext>
            </a:extLst>
          </p:cNvPr>
          <p:cNvSpPr/>
          <p:nvPr userDrawn="1"/>
        </p:nvSpPr>
        <p:spPr>
          <a:xfrm>
            <a:off x="11858799" y="304800"/>
            <a:ext cx="4041601" cy="8503709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889990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In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DA9D2FE-4E4D-D74D-821A-885C818A89A9}"/>
              </a:ext>
            </a:extLst>
          </p:cNvPr>
          <p:cNvSpPr/>
          <p:nvPr userDrawn="1"/>
        </p:nvSpPr>
        <p:spPr>
          <a:xfrm>
            <a:off x="0" y="0"/>
            <a:ext cx="16256000" cy="5669280"/>
          </a:xfrm>
          <a:custGeom>
            <a:avLst/>
            <a:gdLst/>
            <a:ahLst/>
            <a:cxnLst/>
            <a:rect l="l" t="t" r="r" b="b"/>
            <a:pathLst>
              <a:path w="16256000" h="566928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2209800"/>
            <a:ext cx="1548000" cy="1547162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2001" y="4195488"/>
            <a:ext cx="3557400" cy="13140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4200" y="4195488"/>
            <a:ext cx="3581400" cy="13140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421636" y="2209800"/>
            <a:ext cx="1548000" cy="1547162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6CC392B-4045-624C-B64F-5B267A1D4985}"/>
              </a:ext>
            </a:extLst>
          </p:cNvPr>
          <p:cNvSpPr/>
          <p:nvPr userDrawn="1"/>
        </p:nvSpPr>
        <p:spPr>
          <a:xfrm>
            <a:off x="508000" y="-13253"/>
            <a:ext cx="7658088" cy="2236303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2093843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1791" h="2160104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 dirty="0">
              <a:latin typeface="Arial Regular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2DBEB90-0367-0548-8C2C-7CD141C81D39}"/>
              </a:ext>
            </a:extLst>
          </p:cNvPr>
          <p:cNvSpPr/>
          <p:nvPr userDrawn="1"/>
        </p:nvSpPr>
        <p:spPr>
          <a:xfrm>
            <a:off x="4394200" y="-13254"/>
            <a:ext cx="6434109" cy="2236304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3660798"/>
              <a:gd name="connsiteY0" fmla="*/ 2160104 h 2160104"/>
              <a:gd name="connsiteX1" fmla="*/ 2269604 w 13660798"/>
              <a:gd name="connsiteY1" fmla="*/ 13252 h 2160104"/>
              <a:gd name="connsiteX2" fmla="*/ 13660798 w 13660798"/>
              <a:gd name="connsiteY2" fmla="*/ 0 h 2160104"/>
              <a:gd name="connsiteX3" fmla="*/ 0 w 13660798"/>
              <a:gd name="connsiteY3" fmla="*/ 2160104 h 2160104"/>
              <a:gd name="connsiteX0" fmla="*/ 0 w 13717001"/>
              <a:gd name="connsiteY0" fmla="*/ 2146852 h 2146852"/>
              <a:gd name="connsiteX1" fmla="*/ 2269604 w 13717001"/>
              <a:gd name="connsiteY1" fmla="*/ 0 h 2146852"/>
              <a:gd name="connsiteX2" fmla="*/ 13717001 w 13717001"/>
              <a:gd name="connsiteY2" fmla="*/ 1 h 2146852"/>
              <a:gd name="connsiteX3" fmla="*/ 0 w 1371700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7001" h="2146852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 dirty="0">
              <a:latin typeface="Arial Regular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C7D6F76-02C5-0A44-A85A-E98C7F92CE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80401" y="6122729"/>
            <a:ext cx="6477000" cy="421863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GB" sz="2200" b="1" spc="-5" dirty="0">
                <a:latin typeface="Arial"/>
                <a:cs typeface="Arial"/>
              </a:defRPr>
            </a:lvl1pPr>
          </a:lstStyle>
          <a:p>
            <a:pPr marL="12700" lv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GB" sz="2400" b="1" dirty="0" err="1">
                <a:latin typeface="Arial"/>
                <a:cs typeface="Arial"/>
              </a:rPr>
              <a:t>Skoltech</a:t>
            </a:r>
            <a:r>
              <a:rPr lang="en-GB" sz="2400" b="1" spc="-85" dirty="0">
                <a:latin typeface="Arial"/>
                <a:cs typeface="Arial"/>
              </a:rPr>
              <a:t> </a:t>
            </a:r>
            <a:r>
              <a:rPr lang="en-GB" sz="2400" b="1" spc="-5" dirty="0">
                <a:latin typeface="Arial"/>
                <a:cs typeface="Arial"/>
              </a:rPr>
              <a:t>supervisor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276D2D-863D-AC4C-946A-F9080EFB8F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7999" y="6122729"/>
            <a:ext cx="6172201" cy="4218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lang="en-GB" sz="2200" b="0" dirty="0"/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400" b="1" spc="-5" dirty="0">
                <a:latin typeface="Arial"/>
                <a:cs typeface="Arial"/>
              </a:rPr>
              <a:t>Company</a:t>
            </a:r>
            <a:r>
              <a:rPr lang="en-GB" sz="2400" b="1" spc="-80" dirty="0">
                <a:latin typeface="Arial"/>
                <a:cs typeface="Arial"/>
              </a:rPr>
              <a:t> </a:t>
            </a:r>
            <a:r>
              <a:rPr lang="en-GB" sz="2400" b="1" spc="-5" dirty="0">
                <a:latin typeface="Arial"/>
                <a:cs typeface="Arial"/>
              </a:rPr>
              <a:t>supervisor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8EA0133-616B-6946-BFDF-5A7BF4F139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7999" y="6851599"/>
            <a:ext cx="6172201" cy="9731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A03B701-AF54-2D44-AFC1-B8255976FA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80401" y="6851599"/>
            <a:ext cx="6477000" cy="9731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5218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: 3-4 peopl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2209800"/>
            <a:ext cx="3581400" cy="3579461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6094062"/>
            <a:ext cx="3581400" cy="20593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242" y="6094062"/>
            <a:ext cx="3571358" cy="20593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80400" y="6094062"/>
            <a:ext cx="3581400" cy="20593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2947E1-F720-AA43-A069-884F43EFD0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166600" y="6094063"/>
            <a:ext cx="3581400" cy="20593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275886" y="2191622"/>
            <a:ext cx="3585914" cy="359763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189728A-6908-DB44-BFEB-6B615BB5D4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394200" y="2191622"/>
            <a:ext cx="3582679" cy="359763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A1F4D1-030B-414D-A3C6-BA2BDAC3611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160807" y="2191622"/>
            <a:ext cx="3587193" cy="359763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</p:spTree>
    <p:extLst>
      <p:ext uri="{BB962C8B-B14F-4D97-AF65-F5344CB8AC3E}">
        <p14:creationId xmlns:p14="http://schemas.microsoft.com/office/powerpoint/2010/main" val="11113587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: 5-6 peopl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431" y="3141422"/>
            <a:ext cx="2292674" cy="2291433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5772526"/>
            <a:ext cx="2286000" cy="2380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18482" y="5772526"/>
            <a:ext cx="2266319" cy="2380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89598" y="5772526"/>
            <a:ext cx="2286001" cy="2380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2947E1-F720-AA43-A069-884F43EFD0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80400" y="5772526"/>
            <a:ext cx="2286001" cy="2380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118483" y="3141422"/>
            <a:ext cx="2266318" cy="2343526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282709" y="3141422"/>
            <a:ext cx="2283692" cy="2344978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E01C0127-5EC4-A34C-9B6B-6D84D4F7D51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873508" y="3141422"/>
            <a:ext cx="2283692" cy="2344978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189728A-6908-DB44-BFEB-6B615BB5D4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705765" y="3141422"/>
            <a:ext cx="2269835" cy="2343526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A1F4D1-030B-414D-A3C6-BA2BDAC3611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3462000" y="3141422"/>
            <a:ext cx="2286000" cy="2344978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4547742-21EB-284E-8ACD-9171069585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871200" y="5772526"/>
            <a:ext cx="2286000" cy="2380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3A306F8-E8C3-B848-BEF4-ECBB1CC53CB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461999" y="5772526"/>
            <a:ext cx="2286001" cy="2380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</p:spTree>
    <p:extLst>
      <p:ext uri="{BB962C8B-B14F-4D97-AF65-F5344CB8AC3E}">
        <p14:creationId xmlns:p14="http://schemas.microsoft.com/office/powerpoint/2010/main" val="40873542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 userDrawn="1"/>
        </p:nvSpPr>
        <p:spPr>
          <a:xfrm>
            <a:off x="11861800" y="317137"/>
            <a:ext cx="4041601" cy="8491372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1" y="304800"/>
            <a:ext cx="13944600" cy="784859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/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5177793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white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 userDrawn="1"/>
        </p:nvSpPr>
        <p:spPr>
          <a:xfrm>
            <a:off x="11858799" y="317137"/>
            <a:ext cx="4041601" cy="8491372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04800"/>
            <a:ext cx="13944600" cy="784859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/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89CB3A53-5552-B546-9AA7-003B156706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858800" y="7086600"/>
            <a:ext cx="1676400" cy="16764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51948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7DD702F3-01C2-0C4C-A3D7-DAF1AB998EC0}"/>
              </a:ext>
            </a:extLst>
          </p:cNvPr>
          <p:cNvSpPr/>
          <p:nvPr userDrawn="1"/>
        </p:nvSpPr>
        <p:spPr>
          <a:xfrm>
            <a:off x="-143838" y="-154112"/>
            <a:ext cx="16399838" cy="9305292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 userDrawn="1"/>
        </p:nvSpPr>
        <p:spPr>
          <a:xfrm>
            <a:off x="11861800" y="317137"/>
            <a:ext cx="4041601" cy="8491372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1" y="304800"/>
            <a:ext cx="13944600" cy="784859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239E66-5B67-C54E-92C6-E09C0F8BBDC7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6" name="object 2">
              <a:extLst>
                <a:ext uri="{FF2B5EF4-FFF2-40B4-BE49-F238E27FC236}">
                  <a16:creationId xmlns:a16="http://schemas.microsoft.com/office/drawing/2014/main" id="{EF3FD7A6-EC0F-7D4C-8350-A07189D665A2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5A2BE75D-A79D-A547-9348-515F17678804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1EA1241-A715-2B44-8F54-56D05E7865A6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9AC409A3-A9AE-9F40-B2E8-3858EE21A3F1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C0849E1-1621-3F45-90A8-170454F19380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CF0B7F1B-122A-C44A-86D1-A876A1B398F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4780D64B-B02B-F543-BD46-83F9FAED25D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5185AD5D-9CE1-AE43-B968-EDA535B1A76E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1339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dark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203C76BB-9BED-5248-9CC3-1AF890623CA0}"/>
              </a:ext>
            </a:extLst>
          </p:cNvPr>
          <p:cNvSpPr/>
          <p:nvPr userDrawn="1"/>
        </p:nvSpPr>
        <p:spPr>
          <a:xfrm>
            <a:off x="-143838" y="-154112"/>
            <a:ext cx="16399838" cy="9305292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 userDrawn="1"/>
        </p:nvSpPr>
        <p:spPr>
          <a:xfrm>
            <a:off x="11861800" y="317137"/>
            <a:ext cx="4041601" cy="8491372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04800"/>
            <a:ext cx="13944600" cy="784859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89CB3A53-5552-B546-9AA7-003B156706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861801" y="7086600"/>
            <a:ext cx="1676400" cy="16764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F99C82-521A-2245-AB55-196A1991E6E0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9486DACB-D966-C54B-B7D0-510ABD077005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3">
              <a:extLst>
                <a:ext uri="{FF2B5EF4-FFF2-40B4-BE49-F238E27FC236}">
                  <a16:creationId xmlns:a16="http://schemas.microsoft.com/office/drawing/2014/main" id="{34397580-C891-D54D-8A4C-16ADF1248F6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4">
              <a:extLst>
                <a:ext uri="{FF2B5EF4-FFF2-40B4-BE49-F238E27FC236}">
                  <a16:creationId xmlns:a16="http://schemas.microsoft.com/office/drawing/2014/main" id="{4CF5D1ED-04CA-1145-8DA0-D65B4418DA0C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7B9598CE-E937-634A-BF57-6F218F0BB83F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0E08BA88-3CC0-1F40-A618-D767F72A7222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7">
              <a:extLst>
                <a:ext uri="{FF2B5EF4-FFF2-40B4-BE49-F238E27FC236}">
                  <a16:creationId xmlns:a16="http://schemas.microsoft.com/office/drawing/2014/main" id="{0CD054A5-DD9B-3946-976F-716D39DAA2B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8">
              <a:extLst>
                <a:ext uri="{FF2B5EF4-FFF2-40B4-BE49-F238E27FC236}">
                  <a16:creationId xmlns:a16="http://schemas.microsoft.com/office/drawing/2014/main" id="{88758512-D2E0-7D46-B05D-B5E05D6CF01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9">
              <a:extLst>
                <a:ext uri="{FF2B5EF4-FFF2-40B4-BE49-F238E27FC236}">
                  <a16:creationId xmlns:a16="http://schemas.microsoft.com/office/drawing/2014/main" id="{566AD67A-D84B-C045-BC07-1D4871BA9E4D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0259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idebar (colo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52F04BCB-EE9E-794F-8598-163D00F04A00}"/>
              </a:ext>
            </a:extLst>
          </p:cNvPr>
          <p:cNvSpPr/>
          <p:nvPr userDrawn="1"/>
        </p:nvSpPr>
        <p:spPr>
          <a:xfrm>
            <a:off x="11861800" y="0"/>
            <a:ext cx="4394200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EE91A468-1CE6-1D41-8A0C-66F324E7E3D2}"/>
              </a:ext>
            </a:extLst>
          </p:cNvPr>
          <p:cNvSpPr/>
          <p:nvPr userDrawn="1"/>
        </p:nvSpPr>
        <p:spPr>
          <a:xfrm>
            <a:off x="12166600" y="-32572"/>
            <a:ext cx="4025833" cy="8795254"/>
          </a:xfrm>
          <a:custGeom>
            <a:avLst/>
            <a:gdLst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462012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9624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9165655 h 10895039"/>
              <a:gd name="connsiteX1" fmla="*/ 25 w 3920887"/>
              <a:gd name="connsiteY1" fmla="*/ 9165655 h 10895039"/>
              <a:gd name="connsiteX2" fmla="*/ 25 w 3920887"/>
              <a:gd name="connsiteY2" fmla="*/ 10895039 h 10895039"/>
              <a:gd name="connsiteX3" fmla="*/ 1729422 w 3920887"/>
              <a:gd name="connsiteY3" fmla="*/ 10895039 h 10895039"/>
              <a:gd name="connsiteX4" fmla="*/ 1729422 w 3920887"/>
              <a:gd name="connsiteY4" fmla="*/ 9165655 h 10895039"/>
              <a:gd name="connsiteX0" fmla="*/ 3920887 w 3920887"/>
              <a:gd name="connsiteY0" fmla="*/ 2211365 h 10895039"/>
              <a:gd name="connsiteX1" fmla="*/ 0 w 3920887"/>
              <a:gd name="connsiteY1" fmla="*/ 0 h 10895039"/>
              <a:gd name="connsiteX2" fmla="*/ 0 w 3920887"/>
              <a:gd name="connsiteY2" fmla="*/ 9165668 h 10895039"/>
              <a:gd name="connsiteX3" fmla="*/ 3920887 w 3920887"/>
              <a:gd name="connsiteY3" fmla="*/ 2211365 h 10895039"/>
              <a:gd name="connsiteX0" fmla="*/ 1729422 w 4986962"/>
              <a:gd name="connsiteY0" fmla="*/ 9165655 h 10895039"/>
              <a:gd name="connsiteX1" fmla="*/ 25 w 4986962"/>
              <a:gd name="connsiteY1" fmla="*/ 9165655 h 10895039"/>
              <a:gd name="connsiteX2" fmla="*/ 25 w 4986962"/>
              <a:gd name="connsiteY2" fmla="*/ 10895039 h 10895039"/>
              <a:gd name="connsiteX3" fmla="*/ 1729422 w 4986962"/>
              <a:gd name="connsiteY3" fmla="*/ 10895039 h 10895039"/>
              <a:gd name="connsiteX4" fmla="*/ 1729422 w 4986962"/>
              <a:gd name="connsiteY4" fmla="*/ 9165655 h 10895039"/>
              <a:gd name="connsiteX0" fmla="*/ 4986962 w 4986962"/>
              <a:gd name="connsiteY0" fmla="*/ 12586 h 10895039"/>
              <a:gd name="connsiteX1" fmla="*/ 0 w 4986962"/>
              <a:gd name="connsiteY1" fmla="*/ 0 h 10895039"/>
              <a:gd name="connsiteX2" fmla="*/ 0 w 4986962"/>
              <a:gd name="connsiteY2" fmla="*/ 9165668 h 10895039"/>
              <a:gd name="connsiteX3" fmla="*/ 4986962 w 4986962"/>
              <a:gd name="connsiteY3" fmla="*/ 12586 h 1089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6962" h="10895039">
                <a:moveTo>
                  <a:pt x="1729422" y="9165655"/>
                </a:moveTo>
                <a:lnTo>
                  <a:pt x="25" y="9165655"/>
                </a:lnTo>
                <a:lnTo>
                  <a:pt x="25" y="10895039"/>
                </a:lnTo>
                <a:lnTo>
                  <a:pt x="1729422" y="10895039"/>
                </a:lnTo>
                <a:lnTo>
                  <a:pt x="1729422" y="9165655"/>
                </a:lnTo>
                <a:close/>
              </a:path>
              <a:path w="4986962" h="10895039">
                <a:moveTo>
                  <a:pt x="4986962" y="12586"/>
                </a:moveTo>
                <a:lnTo>
                  <a:pt x="0" y="0"/>
                </a:lnTo>
                <a:lnTo>
                  <a:pt x="0" y="9165668"/>
                </a:lnTo>
                <a:lnTo>
                  <a:pt x="4986962" y="1258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7FDAB9B-57F9-CE46-9362-0F53FC6A64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1" y="1600200"/>
            <a:ext cx="3581400" cy="5410200"/>
          </a:xfrm>
          <a:prstGeom prst="rect">
            <a:avLst/>
          </a:prstGeom>
        </p:spPr>
        <p:txBody>
          <a:bodyPr lIns="0" tIns="0" rIns="0" bIns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Type your quote here to highlight the importance </a:t>
            </a:r>
            <a:br>
              <a:rPr lang="en-US" sz="3200" b="1" spc="-5" dirty="0">
                <a:latin typeface="Arial"/>
                <a:cs typeface="Arial"/>
              </a:rPr>
            </a:br>
            <a:r>
              <a:rPr lang="en-US" sz="3200" b="1" spc="-5" dirty="0">
                <a:latin typeface="Arial"/>
                <a:cs typeface="Arial"/>
              </a:rPr>
              <a:t>of the content </a:t>
            </a:r>
            <a:br>
              <a:rPr lang="en-US" sz="3200" b="1" spc="-5" dirty="0">
                <a:latin typeface="Arial"/>
                <a:cs typeface="Arial"/>
              </a:rPr>
            </a:br>
            <a:r>
              <a:rPr lang="en-US" sz="3200" b="1" spc="-5" dirty="0">
                <a:latin typeface="Arial"/>
                <a:cs typeface="Arial"/>
              </a:rPr>
              <a:t>on the left side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EFAF03F3-E44E-D244-9607-17D00D0C8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166600" y="7391400"/>
            <a:ext cx="1371600" cy="13716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C021512-43DD-BF40-8AFB-2F47ECB73C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90600" y="7391400"/>
            <a:ext cx="2057400" cy="1371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 Occupation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AA520-23E1-8D49-8A62-A516E9BDAB64}"/>
              </a:ext>
            </a:extLst>
          </p:cNvPr>
          <p:cNvSpPr txBox="1"/>
          <p:nvPr userDrawn="1"/>
        </p:nvSpPr>
        <p:spPr>
          <a:xfrm>
            <a:off x="12166600" y="339804"/>
            <a:ext cx="106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’’</a:t>
            </a:r>
            <a:endParaRPr lang="ru-RU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19BF98-9B0F-7B4C-AD3B-55A4030FA95D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2" name="object 2">
              <a:extLst>
                <a:ext uri="{FF2B5EF4-FFF2-40B4-BE49-F238E27FC236}">
                  <a16:creationId xmlns:a16="http://schemas.microsoft.com/office/drawing/2014/main" id="{8FD7241F-6D7D-FE45-B8B1-5425B80DBED9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3">
              <a:extLst>
                <a:ext uri="{FF2B5EF4-FFF2-40B4-BE49-F238E27FC236}">
                  <a16:creationId xmlns:a16="http://schemas.microsoft.com/office/drawing/2014/main" id="{E44C908B-3892-D149-9E6F-7A2FE63CFEA7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9B307AEB-2049-BA4D-9CE1-5305B2896D07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3086EB01-6F4F-4149-9D12-33FFDEB24F62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AE11F3B5-EBF2-774C-A940-15602B568464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68FFE3D3-F5D5-754B-BC86-175F1626BAFC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8">
              <a:extLst>
                <a:ext uri="{FF2B5EF4-FFF2-40B4-BE49-F238E27FC236}">
                  <a16:creationId xmlns:a16="http://schemas.microsoft.com/office/drawing/2014/main" id="{65CBBDEE-7B4B-A944-BB1E-B22E8F65181A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9">
              <a:extLst>
                <a:ext uri="{FF2B5EF4-FFF2-40B4-BE49-F238E27FC236}">
                  <a16:creationId xmlns:a16="http://schemas.microsoft.com/office/drawing/2014/main" id="{F4E0663C-6185-BC49-90DF-CC746D2E9912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32228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idebar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EE91A468-1CE6-1D41-8A0C-66F324E7E3D2}"/>
              </a:ext>
            </a:extLst>
          </p:cNvPr>
          <p:cNvSpPr/>
          <p:nvPr userDrawn="1"/>
        </p:nvSpPr>
        <p:spPr>
          <a:xfrm>
            <a:off x="12166600" y="-32572"/>
            <a:ext cx="4025833" cy="8795254"/>
          </a:xfrm>
          <a:custGeom>
            <a:avLst/>
            <a:gdLst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462012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9624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9165655 h 10895039"/>
              <a:gd name="connsiteX1" fmla="*/ 25 w 3920887"/>
              <a:gd name="connsiteY1" fmla="*/ 9165655 h 10895039"/>
              <a:gd name="connsiteX2" fmla="*/ 25 w 3920887"/>
              <a:gd name="connsiteY2" fmla="*/ 10895039 h 10895039"/>
              <a:gd name="connsiteX3" fmla="*/ 1729422 w 3920887"/>
              <a:gd name="connsiteY3" fmla="*/ 10895039 h 10895039"/>
              <a:gd name="connsiteX4" fmla="*/ 1729422 w 3920887"/>
              <a:gd name="connsiteY4" fmla="*/ 9165655 h 10895039"/>
              <a:gd name="connsiteX0" fmla="*/ 3920887 w 3920887"/>
              <a:gd name="connsiteY0" fmla="*/ 2211365 h 10895039"/>
              <a:gd name="connsiteX1" fmla="*/ 0 w 3920887"/>
              <a:gd name="connsiteY1" fmla="*/ 0 h 10895039"/>
              <a:gd name="connsiteX2" fmla="*/ 0 w 3920887"/>
              <a:gd name="connsiteY2" fmla="*/ 9165668 h 10895039"/>
              <a:gd name="connsiteX3" fmla="*/ 3920887 w 3920887"/>
              <a:gd name="connsiteY3" fmla="*/ 2211365 h 10895039"/>
              <a:gd name="connsiteX0" fmla="*/ 1729422 w 4986962"/>
              <a:gd name="connsiteY0" fmla="*/ 9165655 h 10895039"/>
              <a:gd name="connsiteX1" fmla="*/ 25 w 4986962"/>
              <a:gd name="connsiteY1" fmla="*/ 9165655 h 10895039"/>
              <a:gd name="connsiteX2" fmla="*/ 25 w 4986962"/>
              <a:gd name="connsiteY2" fmla="*/ 10895039 h 10895039"/>
              <a:gd name="connsiteX3" fmla="*/ 1729422 w 4986962"/>
              <a:gd name="connsiteY3" fmla="*/ 10895039 h 10895039"/>
              <a:gd name="connsiteX4" fmla="*/ 1729422 w 4986962"/>
              <a:gd name="connsiteY4" fmla="*/ 9165655 h 10895039"/>
              <a:gd name="connsiteX0" fmla="*/ 4986962 w 4986962"/>
              <a:gd name="connsiteY0" fmla="*/ 12586 h 10895039"/>
              <a:gd name="connsiteX1" fmla="*/ 0 w 4986962"/>
              <a:gd name="connsiteY1" fmla="*/ 0 h 10895039"/>
              <a:gd name="connsiteX2" fmla="*/ 0 w 4986962"/>
              <a:gd name="connsiteY2" fmla="*/ 9165668 h 10895039"/>
              <a:gd name="connsiteX3" fmla="*/ 4986962 w 4986962"/>
              <a:gd name="connsiteY3" fmla="*/ 12586 h 1089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6962" h="10895039">
                <a:moveTo>
                  <a:pt x="1729422" y="9165655"/>
                </a:moveTo>
                <a:lnTo>
                  <a:pt x="25" y="9165655"/>
                </a:lnTo>
                <a:lnTo>
                  <a:pt x="25" y="10895039"/>
                </a:lnTo>
                <a:lnTo>
                  <a:pt x="1729422" y="10895039"/>
                </a:lnTo>
                <a:lnTo>
                  <a:pt x="1729422" y="9165655"/>
                </a:lnTo>
                <a:close/>
              </a:path>
              <a:path w="4986962" h="10895039">
                <a:moveTo>
                  <a:pt x="4986962" y="12586"/>
                </a:moveTo>
                <a:lnTo>
                  <a:pt x="0" y="0"/>
                </a:lnTo>
                <a:lnTo>
                  <a:pt x="0" y="9165668"/>
                </a:lnTo>
                <a:lnTo>
                  <a:pt x="4986962" y="1258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7FDAB9B-57F9-CE46-9362-0F53FC6A64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1" y="1600200"/>
            <a:ext cx="3581400" cy="5410200"/>
          </a:xfrm>
          <a:prstGeom prst="rect">
            <a:avLst/>
          </a:prstGeom>
        </p:spPr>
        <p:txBody>
          <a:bodyPr lIns="0" tIns="0" rIns="0" bIns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Type your quote here to highlight the importance </a:t>
            </a:r>
            <a:br>
              <a:rPr lang="en-US" sz="3200" b="1" spc="-5" dirty="0">
                <a:latin typeface="Arial"/>
                <a:cs typeface="Arial"/>
              </a:rPr>
            </a:br>
            <a:r>
              <a:rPr lang="en-US" sz="3200" b="1" spc="-5" dirty="0">
                <a:latin typeface="Arial"/>
                <a:cs typeface="Arial"/>
              </a:rPr>
              <a:t>of the content </a:t>
            </a:r>
            <a:br>
              <a:rPr lang="en-US" sz="3200" b="1" spc="-5" dirty="0">
                <a:latin typeface="Arial"/>
                <a:cs typeface="Arial"/>
              </a:rPr>
            </a:br>
            <a:r>
              <a:rPr lang="en-US" sz="3200" b="1" spc="-5" dirty="0">
                <a:latin typeface="Arial"/>
                <a:cs typeface="Arial"/>
              </a:rPr>
              <a:t>on the left side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EFAF03F3-E44E-D244-9607-17D00D0C8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166600" y="7391400"/>
            <a:ext cx="1371600" cy="13716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C021512-43DD-BF40-8AFB-2F47ECB73C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90600" y="7391400"/>
            <a:ext cx="2057400" cy="1371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 Occupation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AA520-23E1-8D49-8A62-A516E9BDAB64}"/>
              </a:ext>
            </a:extLst>
          </p:cNvPr>
          <p:cNvSpPr txBox="1"/>
          <p:nvPr userDrawn="1"/>
        </p:nvSpPr>
        <p:spPr>
          <a:xfrm>
            <a:off x="12166600" y="339804"/>
            <a:ext cx="106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’’</a:t>
            </a:r>
            <a:endParaRPr lang="ru-RU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954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D985AF-17E3-B947-B906-611532AC40F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8000" y="2209800"/>
            <a:ext cx="2286000" cy="1143000"/>
          </a:xfrm>
          <a:prstGeom prst="rect">
            <a:avLst/>
          </a:prstGeom>
          <a:noFill/>
          <a:effectLst>
            <a:innerShdw blurRad="177800" dir="13500000">
              <a:prstClr val="black">
                <a:alpha val="61000"/>
              </a:prstClr>
            </a:innerShdw>
          </a:effectLst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E22E9A3C-4C91-2347-9608-1908764196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16020" y="2209800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519A2F4D-E69F-734D-9397-44783666B9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06820" y="2209800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575D8BEA-F8F0-1D4D-8576-B9F72FAC583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80400" y="2209800"/>
            <a:ext cx="228600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56035B6D-5B74-E04E-AA83-0421ADFF77B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888420" y="2209800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BE0FDF4A-C58B-9D45-A244-627031720A7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479220" y="2209800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8E942B66-0C55-A649-A4BD-0E476901D24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000" y="3657600"/>
            <a:ext cx="228600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8CF8F47A-352A-F74C-92D0-39B51F0E1DC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116020" y="3657600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D4CEE01-52CC-BA4B-BE4F-7D7360C388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06820" y="3657600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976287E5-D16A-0D48-94D5-6C8AD74E4F1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280400" y="3657600"/>
            <a:ext cx="228600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3341FEE4-5BB0-9F4B-A4CE-9016D9326E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888420" y="3657600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CC9DB942-B2B9-2742-A789-A04C1798F68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479220" y="3657600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912262C2-ECC9-5348-8A4A-D5E1A7BE416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8000" y="5111262"/>
            <a:ext cx="2286000" cy="1143000"/>
          </a:xfrm>
          <a:prstGeom prst="rect">
            <a:avLst/>
          </a:prstGeom>
          <a:noFill/>
          <a:effectLst>
            <a:innerShdw blurRad="177800" dir="13500000">
              <a:prstClr val="black">
                <a:alpha val="61000"/>
              </a:prstClr>
            </a:innerShdw>
          </a:effectLst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1FFA4A4D-D633-6C4A-92EA-E047088A4ED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116020" y="5111262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FEF460DB-701A-9B4B-A4EC-543069FF6B1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706820" y="5111262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119C14F0-B4BA-014E-B7A4-6C37B77CC7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280400" y="5111262"/>
            <a:ext cx="228600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848AD83C-C9B2-F244-8609-A9D9CFD2630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888420" y="5111262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930FA6B5-6202-E541-9E85-AC12192A447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479220" y="5111262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CA00B98D-E009-8141-BAD2-C502C84B8E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8000" y="6559062"/>
            <a:ext cx="228600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7" name="Picture Placeholder 5">
            <a:extLst>
              <a:ext uri="{FF2B5EF4-FFF2-40B4-BE49-F238E27FC236}">
                <a16:creationId xmlns:a16="http://schemas.microsoft.com/office/drawing/2014/main" id="{130A5659-1636-2C4F-9199-5871A21B003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3116020" y="6559062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FC71F615-AAB5-1847-80F7-B2E2C75D5D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706820" y="6559062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612DBB07-9B31-354C-A9C5-3A0A1342AF4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280400" y="6559062"/>
            <a:ext cx="228600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6E579139-7F47-BA41-A7CE-1FE20AC35DA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0888420" y="6559062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41" name="Picture Placeholder 5">
            <a:extLst>
              <a:ext uri="{FF2B5EF4-FFF2-40B4-BE49-F238E27FC236}">
                <a16:creationId xmlns:a16="http://schemas.microsoft.com/office/drawing/2014/main" id="{8C2A31B3-827E-974F-87B5-F57070E8D76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3479220" y="6559062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329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58B5-2C9D-4841-9AEE-D7F71A46AB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1F453-8F69-8C43-AD24-04213CEC60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1838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41FAE-3B55-8C42-9E77-D80DD5A13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E80F0-B8C8-FC4B-8B42-9CD20870D8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B4EB7-AFB1-BD4C-B0CF-E5AFCB9E466B}"/>
              </a:ext>
            </a:extLst>
          </p:cNvPr>
          <p:cNvSpPr/>
          <p:nvPr userDrawn="1"/>
        </p:nvSpPr>
        <p:spPr>
          <a:xfrm>
            <a:off x="508000" y="7362301"/>
            <a:ext cx="10058400" cy="469551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FD01189-A657-9144-A735-C4622EFE883D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08000" y="7377712"/>
            <a:ext cx="2480542" cy="454140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A043B1-9273-3A4C-BF71-51D86CCE7642}"/>
              </a:ext>
            </a:extLst>
          </p:cNvPr>
          <p:cNvCxnSpPr>
            <a:cxnSpLocks/>
          </p:cNvCxnSpPr>
          <p:nvPr userDrawn="1"/>
        </p:nvCxnSpPr>
        <p:spPr>
          <a:xfrm>
            <a:off x="3098800" y="2209800"/>
            <a:ext cx="0" cy="571500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E71F0F-A1E6-BB41-93AE-204C10E1C8BB}"/>
              </a:ext>
            </a:extLst>
          </p:cNvPr>
          <p:cNvCxnSpPr>
            <a:cxnSpLocks/>
          </p:cNvCxnSpPr>
          <p:nvPr userDrawn="1"/>
        </p:nvCxnSpPr>
        <p:spPr>
          <a:xfrm>
            <a:off x="508000" y="2209800"/>
            <a:ext cx="0" cy="571500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21CEA5-2A4E-3641-9335-9695738391EF}"/>
              </a:ext>
            </a:extLst>
          </p:cNvPr>
          <p:cNvCxnSpPr>
            <a:cxnSpLocks/>
          </p:cNvCxnSpPr>
          <p:nvPr userDrawn="1"/>
        </p:nvCxnSpPr>
        <p:spPr>
          <a:xfrm>
            <a:off x="5689600" y="2209800"/>
            <a:ext cx="0" cy="571500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66AEE4-E23F-6545-85B0-05186A887D08}"/>
              </a:ext>
            </a:extLst>
          </p:cNvPr>
          <p:cNvCxnSpPr>
            <a:cxnSpLocks/>
          </p:cNvCxnSpPr>
          <p:nvPr userDrawn="1"/>
        </p:nvCxnSpPr>
        <p:spPr>
          <a:xfrm>
            <a:off x="8294303" y="2209800"/>
            <a:ext cx="0" cy="571500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355CECE-21E9-514F-9897-9F26643002B4}"/>
              </a:ext>
            </a:extLst>
          </p:cNvPr>
          <p:cNvSpPr/>
          <p:nvPr userDrawn="1"/>
        </p:nvSpPr>
        <p:spPr>
          <a:xfrm>
            <a:off x="508000" y="6536452"/>
            <a:ext cx="10058400" cy="469551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CFE339-B4F9-4544-8EBC-A362561AD737}"/>
              </a:ext>
            </a:extLst>
          </p:cNvPr>
          <p:cNvSpPr/>
          <p:nvPr userDrawn="1"/>
        </p:nvSpPr>
        <p:spPr>
          <a:xfrm>
            <a:off x="508000" y="5698252"/>
            <a:ext cx="10058400" cy="469551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F16711-9C0B-AA4F-AD71-7790A7924006}"/>
              </a:ext>
            </a:extLst>
          </p:cNvPr>
          <p:cNvSpPr/>
          <p:nvPr userDrawn="1"/>
        </p:nvSpPr>
        <p:spPr>
          <a:xfrm>
            <a:off x="508000" y="4860052"/>
            <a:ext cx="10058400" cy="469551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042D89-1B5B-FB4C-87D6-B692BA01E589}"/>
              </a:ext>
            </a:extLst>
          </p:cNvPr>
          <p:cNvSpPr/>
          <p:nvPr userDrawn="1"/>
        </p:nvSpPr>
        <p:spPr>
          <a:xfrm>
            <a:off x="508000" y="3945652"/>
            <a:ext cx="10058400" cy="469551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2F70925-1811-2E4A-B10E-C0C401B51DEC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0871201" y="3945652"/>
            <a:ext cx="4876800" cy="454140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6F2E677-C6B1-2247-8199-0E3ED4FEB67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871201" y="4860052"/>
            <a:ext cx="4876800" cy="454140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382F709-B901-944A-9DA1-368583FF5251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0871201" y="5698252"/>
            <a:ext cx="4876800" cy="454140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3A0579F-EAA1-4D4B-8085-FDD540EA73E5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0871201" y="6536452"/>
            <a:ext cx="4876800" cy="454140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286C07-3A95-1848-99EC-22C821DAC81F}"/>
              </a:ext>
            </a:extLst>
          </p:cNvPr>
          <p:cNvSpPr txBox="1"/>
          <p:nvPr userDrawn="1"/>
        </p:nvSpPr>
        <p:spPr>
          <a:xfrm>
            <a:off x="12128500" y="7374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x-none" b="0" i="0" dirty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7ECE868-DFFE-BF44-8081-233A56314D0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08000" y="3961063"/>
            <a:ext cx="8338958" cy="454140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C548632-BC47-404C-893B-3D60058EB426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507999" y="4860052"/>
            <a:ext cx="7223991" cy="454140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984B28A-AB84-C14E-BBEA-39B2A06C54E0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507998" y="5698252"/>
            <a:ext cx="5753100" cy="454140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07196BA-31DB-AB44-A4A1-96483D3C4B2F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508000" y="6536452"/>
            <a:ext cx="5048478" cy="454140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B8C73E3-603D-C04B-ADDF-1CCC23A8D0C4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508000" y="2209800"/>
            <a:ext cx="2286000" cy="570744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01. Headline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B6E22F2-1FB3-BE49-8136-0C1FB449AE85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3098800" y="2209800"/>
            <a:ext cx="2286000" cy="570744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02. Headline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EA2BA08-AD1D-F14F-B8DD-0F92A12125BD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5689600" y="2209800"/>
            <a:ext cx="2295861" cy="570744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03. Headline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2AAF886-EBF6-C24C-8077-BF89B17B83F2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8290262" y="2209800"/>
            <a:ext cx="2276138" cy="570744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04. Headline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47301B-05FA-8C4E-B374-500A0B020D76}"/>
              </a:ext>
            </a:extLst>
          </p:cNvPr>
          <p:cNvSpPr/>
          <p:nvPr userDrawn="1"/>
        </p:nvSpPr>
        <p:spPr>
          <a:xfrm>
            <a:off x="508000" y="3124200"/>
            <a:ext cx="10058400" cy="469551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99B68CD-35C5-EF4F-A5AF-89C34356EBE5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07998" y="3124200"/>
            <a:ext cx="8338959" cy="454140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AA90AE8-5C01-0445-B936-E775EC8F5E5C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10871201" y="3124200"/>
            <a:ext cx="4876800" cy="454140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2F8E322-AE9A-A343-A745-20742EEEBBED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10871201" y="7377712"/>
            <a:ext cx="4876800" cy="454140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ABB8E0-670E-9C4C-9939-5C53E1363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18697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Bent Arrow 33">
            <a:extLst>
              <a:ext uri="{FF2B5EF4-FFF2-40B4-BE49-F238E27FC236}">
                <a16:creationId xmlns:a16="http://schemas.microsoft.com/office/drawing/2014/main" id="{1D7E8175-0ADE-E345-84E4-AAAE6B9E5A20}"/>
              </a:ext>
            </a:extLst>
          </p:cNvPr>
          <p:cNvSpPr/>
          <p:nvPr userDrawn="1"/>
        </p:nvSpPr>
        <p:spPr>
          <a:xfrm>
            <a:off x="7670800" y="4724399"/>
            <a:ext cx="8585200" cy="4435191"/>
          </a:xfrm>
          <a:prstGeom prst="bentArrow">
            <a:avLst>
              <a:gd name="adj1" fmla="val 25000"/>
              <a:gd name="adj2" fmla="val 18063"/>
              <a:gd name="adj3" fmla="val 0"/>
              <a:gd name="adj4" fmla="val 62596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ABB8E0-670E-9C4C-9939-5C53E1363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6" name="Bent Arrow 35">
            <a:extLst>
              <a:ext uri="{FF2B5EF4-FFF2-40B4-BE49-F238E27FC236}">
                <a16:creationId xmlns:a16="http://schemas.microsoft.com/office/drawing/2014/main" id="{F1A4C10A-72F3-6046-932A-E147A5B30EB2}"/>
              </a:ext>
            </a:extLst>
          </p:cNvPr>
          <p:cNvSpPr/>
          <p:nvPr userDrawn="1"/>
        </p:nvSpPr>
        <p:spPr>
          <a:xfrm flipH="1">
            <a:off x="5597" y="4724399"/>
            <a:ext cx="8585200" cy="4435191"/>
          </a:xfrm>
          <a:prstGeom prst="bentArrow">
            <a:avLst>
              <a:gd name="adj1" fmla="val 25000"/>
              <a:gd name="adj2" fmla="val 18063"/>
              <a:gd name="adj3" fmla="val 0"/>
              <a:gd name="adj4" fmla="val 62596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2A7364-BBE7-324B-8C87-83D75FC9C6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0997" y="4572000"/>
            <a:ext cx="939800" cy="939800"/>
          </a:xfrm>
          <a:prstGeom prst="rect">
            <a:avLst/>
          </a:prstGeo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BFDDA71-1201-B241-B558-973B5FA0EB1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0799" y="2203342"/>
            <a:ext cx="6169401" cy="2343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/>
            </a:lvl1pPr>
            <a:lvl2pPr marL="685800" indent="-228600">
              <a:buFont typeface="Wingdings" pitchFamily="2" charset="2"/>
              <a:buChar char="§"/>
              <a:defRPr sz="2200"/>
            </a:lvl2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Point 1</a:t>
            </a:r>
          </a:p>
          <a:p>
            <a:pPr lvl="1"/>
            <a:r>
              <a:rPr lang="en-US" dirty="0"/>
              <a:t>Point 2</a:t>
            </a:r>
          </a:p>
          <a:p>
            <a:pPr lvl="1"/>
            <a:r>
              <a:rPr lang="en-US" dirty="0"/>
              <a:t>Point 3</a:t>
            </a:r>
          </a:p>
          <a:p>
            <a:pPr lvl="1"/>
            <a:endParaRPr lang="en-US" dirty="0"/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F4D1B1BA-1E19-294B-8619-A86CE66D08B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575800" y="2209800"/>
            <a:ext cx="6172200" cy="233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/>
            </a:lvl1pPr>
            <a:lvl2pPr marL="685800" indent="-228600">
              <a:buFont typeface="Wingdings" pitchFamily="2" charset="2"/>
              <a:buChar char="§"/>
              <a:defRPr sz="2200"/>
            </a:lvl2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Point 1</a:t>
            </a:r>
          </a:p>
          <a:p>
            <a:pPr lvl="1"/>
            <a:r>
              <a:rPr lang="en-US" dirty="0"/>
              <a:t>Point 2</a:t>
            </a:r>
          </a:p>
          <a:p>
            <a:pPr lvl="1"/>
            <a:r>
              <a:rPr lang="en-US" dirty="0"/>
              <a:t>Point 3</a:t>
            </a:r>
          </a:p>
          <a:p>
            <a:pPr lvl="1"/>
            <a:endParaRPr lang="en-US" dirty="0"/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766F40C3-E540-B448-BE65-5A4FB6456F98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9A243471-CE2D-3A4A-8802-48A9EC09049D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4797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 Bas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3">
            <a:extLst>
              <a:ext uri="{FF2B5EF4-FFF2-40B4-BE49-F238E27FC236}">
                <a16:creationId xmlns:a16="http://schemas.microsoft.com/office/drawing/2014/main" id="{1C7DF6D4-8D7A-B645-B44B-0E963B975E68}"/>
              </a:ext>
            </a:extLst>
          </p:cNvPr>
          <p:cNvSpPr/>
          <p:nvPr userDrawn="1"/>
        </p:nvSpPr>
        <p:spPr>
          <a:xfrm>
            <a:off x="508001" y="-36163"/>
            <a:ext cx="7862188" cy="8791039"/>
          </a:xfrm>
          <a:custGeom>
            <a:avLst/>
            <a:gdLst>
              <a:gd name="connsiteX0" fmla="*/ 1729409 w 7899400"/>
              <a:gd name="connsiteY0" fmla="*/ 6949453 h 8678812"/>
              <a:gd name="connsiteX1" fmla="*/ 38 w 7899400"/>
              <a:gd name="connsiteY1" fmla="*/ 6949453 h 8678812"/>
              <a:gd name="connsiteX2" fmla="*/ 38 w 7899400"/>
              <a:gd name="connsiteY2" fmla="*/ 8678812 h 8678812"/>
              <a:gd name="connsiteX3" fmla="*/ 1729409 w 7899400"/>
              <a:gd name="connsiteY3" fmla="*/ 8678812 h 8678812"/>
              <a:gd name="connsiteX4" fmla="*/ 1729409 w 7899400"/>
              <a:gd name="connsiteY4" fmla="*/ 6949453 h 8678812"/>
              <a:gd name="connsiteX0" fmla="*/ 7899400 w 7899400"/>
              <a:gd name="connsiteY0" fmla="*/ 0 h 8678812"/>
              <a:gd name="connsiteX1" fmla="*/ 1040273 w 7899400"/>
              <a:gd name="connsiteY1" fmla="*/ 2353131 h 8678812"/>
              <a:gd name="connsiteX2" fmla="*/ 0 w 7899400"/>
              <a:gd name="connsiteY2" fmla="*/ 6949440 h 8678812"/>
              <a:gd name="connsiteX3" fmla="*/ 7899400 w 7899400"/>
              <a:gd name="connsiteY3" fmla="*/ 0 h 8678812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40273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73651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73651 w 5946802"/>
              <a:gd name="connsiteY1" fmla="*/ 33377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90340 w 5946802"/>
              <a:gd name="connsiteY1" fmla="*/ 16688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857938 h 6587297"/>
              <a:gd name="connsiteX1" fmla="*/ 38 w 5946802"/>
              <a:gd name="connsiteY1" fmla="*/ 4857938 h 6587297"/>
              <a:gd name="connsiteX2" fmla="*/ 38 w 5946802"/>
              <a:gd name="connsiteY2" fmla="*/ 6587297 h 6587297"/>
              <a:gd name="connsiteX3" fmla="*/ 1729409 w 5946802"/>
              <a:gd name="connsiteY3" fmla="*/ 6587297 h 6587297"/>
              <a:gd name="connsiteX4" fmla="*/ 1729409 w 5946802"/>
              <a:gd name="connsiteY4" fmla="*/ 4857938 h 6587297"/>
              <a:gd name="connsiteX0" fmla="*/ 5946802 w 5946802"/>
              <a:gd name="connsiteY0" fmla="*/ 228239 h 6587297"/>
              <a:gd name="connsiteX1" fmla="*/ 1125508 w 5946802"/>
              <a:gd name="connsiteY1" fmla="*/ 0 h 6587297"/>
              <a:gd name="connsiteX2" fmla="*/ 0 w 5946802"/>
              <a:gd name="connsiteY2" fmla="*/ 4857925 h 6587297"/>
              <a:gd name="connsiteX3" fmla="*/ 5946802 w 5946802"/>
              <a:gd name="connsiteY3" fmla="*/ 228239 h 6587297"/>
              <a:gd name="connsiteX0" fmla="*/ 1729409 w 5946802"/>
              <a:gd name="connsiteY0" fmla="*/ 4886288 h 6615647"/>
              <a:gd name="connsiteX1" fmla="*/ 38 w 5946802"/>
              <a:gd name="connsiteY1" fmla="*/ 4886288 h 6615647"/>
              <a:gd name="connsiteX2" fmla="*/ 38 w 5946802"/>
              <a:gd name="connsiteY2" fmla="*/ 6615647 h 6615647"/>
              <a:gd name="connsiteX3" fmla="*/ 1729409 w 5946802"/>
              <a:gd name="connsiteY3" fmla="*/ 6615647 h 6615647"/>
              <a:gd name="connsiteX4" fmla="*/ 1729409 w 5946802"/>
              <a:gd name="connsiteY4" fmla="*/ 4886288 h 6615647"/>
              <a:gd name="connsiteX0" fmla="*/ 5946802 w 5946802"/>
              <a:gd name="connsiteY0" fmla="*/ 0 h 6615647"/>
              <a:gd name="connsiteX1" fmla="*/ 1125508 w 5946802"/>
              <a:gd name="connsiteY1" fmla="*/ 28350 h 6615647"/>
              <a:gd name="connsiteX2" fmla="*/ 0 w 5946802"/>
              <a:gd name="connsiteY2" fmla="*/ 4886275 h 6615647"/>
              <a:gd name="connsiteX3" fmla="*/ 5946802 w 5946802"/>
              <a:gd name="connsiteY3" fmla="*/ 0 h 661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802" h="6615647">
                <a:moveTo>
                  <a:pt x="1729409" y="4886288"/>
                </a:moveTo>
                <a:lnTo>
                  <a:pt x="38" y="4886288"/>
                </a:lnTo>
                <a:lnTo>
                  <a:pt x="38" y="6615647"/>
                </a:lnTo>
                <a:lnTo>
                  <a:pt x="1729409" y="6615647"/>
                </a:lnTo>
                <a:lnTo>
                  <a:pt x="1729409" y="4886288"/>
                </a:lnTo>
                <a:close/>
              </a:path>
              <a:path w="5946802" h="6615647">
                <a:moveTo>
                  <a:pt x="5946802" y="0"/>
                </a:moveTo>
                <a:lnTo>
                  <a:pt x="1125508" y="28350"/>
                </a:lnTo>
                <a:lnTo>
                  <a:pt x="0" y="4886275"/>
                </a:lnTo>
                <a:lnTo>
                  <a:pt x="594680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CBE6299D-BFFE-4646-A7BE-3C163B179380}"/>
              </a:ext>
            </a:extLst>
          </p:cNvPr>
          <p:cNvSpPr txBox="1"/>
          <p:nvPr userDrawn="1"/>
        </p:nvSpPr>
        <p:spPr>
          <a:xfrm>
            <a:off x="8280400" y="6400800"/>
            <a:ext cx="3550944" cy="246221"/>
          </a:xfrm>
          <a:prstGeom prst="rect">
            <a:avLst/>
          </a:prstGeom>
        </p:spPr>
        <p:txBody>
          <a:bodyPr vert="horz" wrap="square" lIns="7200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chemeClr val="tx1"/>
                </a:solidFill>
                <a:latin typeface="Arial"/>
                <a:cs typeface="Arial"/>
              </a:rPr>
              <a:t>Social</a:t>
            </a: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 media</a:t>
            </a:r>
            <a:r>
              <a:rPr sz="1600" b="1" spc="-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tx1"/>
                </a:solidFill>
                <a:latin typeface="Arial"/>
                <a:cs typeface="Arial"/>
              </a:rPr>
              <a:t>accounts:</a:t>
            </a:r>
            <a:endParaRPr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750DBF-5BBA-A54A-A834-E021D24C67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0400" y="1905000"/>
            <a:ext cx="7467600" cy="108403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r>
              <a:rPr lang="ru-RU" dirty="0"/>
              <a:t> </a:t>
            </a: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1725DAC-D807-3E48-A791-9F67A9113C9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0401" y="3505200"/>
            <a:ext cx="7463314" cy="1066800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+7</a:t>
            </a:r>
            <a:r>
              <a:rPr lang="en-GB" spc="-50" dirty="0"/>
              <a:t> </a:t>
            </a:r>
            <a:r>
              <a:rPr lang="en-GB" spc="-5" dirty="0"/>
              <a:t>XXX</a:t>
            </a:r>
            <a:r>
              <a:rPr lang="en-GB" spc="-50" dirty="0"/>
              <a:t> </a:t>
            </a:r>
            <a:r>
              <a:rPr lang="en-GB" spc="-5" dirty="0"/>
              <a:t>XXX-XX-XX</a:t>
            </a:r>
            <a:r>
              <a:rPr lang="ru-RU" spc="-5" dirty="0"/>
              <a:t> </a:t>
            </a:r>
            <a:r>
              <a:rPr lang="en-US" spc="-5" dirty="0" err="1"/>
              <a:t>ext</a:t>
            </a:r>
            <a:r>
              <a:rPr lang="ru-RU" spc="-5" dirty="0"/>
              <a:t>.</a:t>
            </a:r>
            <a:r>
              <a:rPr lang="en-US" spc="-5" dirty="0"/>
              <a:t> XXXX </a:t>
            </a:r>
            <a:r>
              <a:rPr lang="en-GB" dirty="0"/>
              <a:t>+7</a:t>
            </a:r>
            <a:r>
              <a:rPr lang="en-GB" spc="-50" dirty="0"/>
              <a:t> </a:t>
            </a:r>
            <a:r>
              <a:rPr lang="en-GB" spc="-5" dirty="0"/>
              <a:t>XXX</a:t>
            </a:r>
            <a:r>
              <a:rPr lang="en-GB" spc="-50" dirty="0"/>
              <a:t> </a:t>
            </a:r>
            <a:r>
              <a:rPr lang="en-GB" spc="-5" dirty="0"/>
              <a:t>XXX-XX-XX  </a:t>
            </a:r>
            <a:endParaRPr lang="x-none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7BC8889-37E9-494D-8117-ABFB1CF174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80400" y="5181600"/>
            <a:ext cx="7467600" cy="457200"/>
          </a:xfrm>
          <a:prstGeom prst="rect">
            <a:avLst/>
          </a:prstGeom>
        </p:spPr>
        <p:txBody>
          <a:bodyPr lIns="72000" tIns="0" rIns="0" bIns="0"/>
          <a:lstStyle>
            <a:lvl1pPr marL="0" indent="0">
              <a:spcBef>
                <a:spcPts val="500"/>
              </a:spcBef>
              <a:buNone/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www.personalwebsite.ru</a:t>
            </a:r>
            <a:endParaRPr lang="x-none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2018EBF-7277-6945-BA05-6FB0CC50CF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8000" y="1905000"/>
            <a:ext cx="6172199" cy="417101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Occupation</a:t>
            </a:r>
            <a:endParaRPr lang="x-none" dirty="0"/>
          </a:p>
        </p:txBody>
      </p:sp>
      <p:sp>
        <p:nvSpPr>
          <p:cNvPr id="13" name="Text Placeholder 37">
            <a:extLst>
              <a:ext uri="{FF2B5EF4-FFF2-40B4-BE49-F238E27FC236}">
                <a16:creationId xmlns:a16="http://schemas.microsoft.com/office/drawing/2014/main" id="{8A22E481-4E02-2347-95A6-6933F1C66D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400" y="78943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0E60D268-EBF6-7146-9B8D-C897F3B7B0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80400" y="76104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5" name="Text Placeholder 37">
            <a:extLst>
              <a:ext uri="{FF2B5EF4-FFF2-40B4-BE49-F238E27FC236}">
                <a16:creationId xmlns:a16="http://schemas.microsoft.com/office/drawing/2014/main" id="{724F640D-8327-5348-82D3-283B915895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0400" y="71831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6" name="Text Placeholder 37">
            <a:extLst>
              <a:ext uri="{FF2B5EF4-FFF2-40B4-BE49-F238E27FC236}">
                <a16:creationId xmlns:a16="http://schemas.microsoft.com/office/drawing/2014/main" id="{F734F46A-A23D-F247-8AA8-89FBB965BB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80400" y="68992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7" name="Text Placeholder 37">
            <a:extLst>
              <a:ext uri="{FF2B5EF4-FFF2-40B4-BE49-F238E27FC236}">
                <a16:creationId xmlns:a16="http://schemas.microsoft.com/office/drawing/2014/main" id="{A6813EC4-B30E-C041-B307-33E972DBEE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871200" y="78943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8" name="Text Placeholder 37">
            <a:extLst>
              <a:ext uri="{FF2B5EF4-FFF2-40B4-BE49-F238E27FC236}">
                <a16:creationId xmlns:a16="http://schemas.microsoft.com/office/drawing/2014/main" id="{780951C3-7C2F-524F-BCE1-E0E97DE005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871200" y="76104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9" name="Text Placeholder 37">
            <a:extLst>
              <a:ext uri="{FF2B5EF4-FFF2-40B4-BE49-F238E27FC236}">
                <a16:creationId xmlns:a16="http://schemas.microsoft.com/office/drawing/2014/main" id="{D8147C50-6C33-B64D-8401-3164DE2C44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871200" y="71831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0" name="Text Placeholder 37">
            <a:extLst>
              <a:ext uri="{FF2B5EF4-FFF2-40B4-BE49-F238E27FC236}">
                <a16:creationId xmlns:a16="http://schemas.microsoft.com/office/drawing/2014/main" id="{4A8C4FCB-9CB8-4C4F-855A-EC92FE258D1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871200" y="68992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1" name="Text Placeholder 37">
            <a:extLst>
              <a:ext uri="{FF2B5EF4-FFF2-40B4-BE49-F238E27FC236}">
                <a16:creationId xmlns:a16="http://schemas.microsoft.com/office/drawing/2014/main" id="{8E71B473-80DB-5A4F-99DE-BD7AFCF2E4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462001" y="78943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2" name="Text Placeholder 37">
            <a:extLst>
              <a:ext uri="{FF2B5EF4-FFF2-40B4-BE49-F238E27FC236}">
                <a16:creationId xmlns:a16="http://schemas.microsoft.com/office/drawing/2014/main" id="{5C6FD484-DB4C-7946-B8F1-68A1A37A316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462001" y="76104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3" name="Text Placeholder 37">
            <a:extLst>
              <a:ext uri="{FF2B5EF4-FFF2-40B4-BE49-F238E27FC236}">
                <a16:creationId xmlns:a16="http://schemas.microsoft.com/office/drawing/2014/main" id="{66827F57-B886-1B48-91D3-70D717166C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462001" y="71831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4" name="Text Placeholder 37">
            <a:extLst>
              <a:ext uri="{FF2B5EF4-FFF2-40B4-BE49-F238E27FC236}">
                <a16:creationId xmlns:a16="http://schemas.microsoft.com/office/drawing/2014/main" id="{1C7A9FAA-D3E7-0E42-8964-0C151ABCE60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462001" y="68992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04800"/>
            <a:ext cx="6172200" cy="1295400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x-none" dirty="0"/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51E8B22F-05FC-8547-ADA1-DCCB36F07549}"/>
              </a:ext>
            </a:extLst>
          </p:cNvPr>
          <p:cNvSpPr txBox="1"/>
          <p:nvPr userDrawn="1"/>
        </p:nvSpPr>
        <p:spPr>
          <a:xfrm>
            <a:off x="8308340" y="304800"/>
            <a:ext cx="1267460" cy="246221"/>
          </a:xfrm>
          <a:prstGeom prst="rect">
            <a:avLst/>
          </a:prstGeom>
        </p:spPr>
        <p:txBody>
          <a:bodyPr vert="horz" wrap="square" lIns="7200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chemeClr val="tx1"/>
                </a:solidFill>
                <a:latin typeface="Arial"/>
                <a:cs typeface="Arial"/>
              </a:rPr>
              <a:t>Contacts:</a:t>
            </a:r>
            <a:endParaRPr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7C142C-2757-9C42-A67E-DB693A27E164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E099BFBD-2C5F-4D4C-B874-D4581F496BA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3">
              <a:extLst>
                <a:ext uri="{FF2B5EF4-FFF2-40B4-BE49-F238E27FC236}">
                  <a16:creationId xmlns:a16="http://schemas.microsoft.com/office/drawing/2014/main" id="{4478F063-EBC8-A84F-B16F-9071A0835090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4">
              <a:extLst>
                <a:ext uri="{FF2B5EF4-FFF2-40B4-BE49-F238E27FC236}">
                  <a16:creationId xmlns:a16="http://schemas.microsoft.com/office/drawing/2014/main" id="{59E33D54-B3E6-8247-BFA4-0C870B99791A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22E450F4-68B7-804D-BF37-60A955C45EEE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6BC8DB15-7F3F-4A47-8868-2CAEF2D69DC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7">
              <a:extLst>
                <a:ext uri="{FF2B5EF4-FFF2-40B4-BE49-F238E27FC236}">
                  <a16:creationId xmlns:a16="http://schemas.microsoft.com/office/drawing/2014/main" id="{EDDEA6D6-DB55-D94F-89AF-FF6E4C9FA40F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8">
              <a:extLst>
                <a:ext uri="{FF2B5EF4-FFF2-40B4-BE49-F238E27FC236}">
                  <a16:creationId xmlns:a16="http://schemas.microsoft.com/office/drawing/2014/main" id="{DD603E16-BA16-5E46-A23C-9E4CA96D49F3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9">
              <a:extLst>
                <a:ext uri="{FF2B5EF4-FFF2-40B4-BE49-F238E27FC236}">
                  <a16:creationId xmlns:a16="http://schemas.microsoft.com/office/drawing/2014/main" id="{B05952C6-D9E9-AB4A-9C68-8BD777CD90FB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32969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 +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3">
            <a:extLst>
              <a:ext uri="{FF2B5EF4-FFF2-40B4-BE49-F238E27FC236}">
                <a16:creationId xmlns:a16="http://schemas.microsoft.com/office/drawing/2014/main" id="{1C7DF6D4-8D7A-B645-B44B-0E963B975E68}"/>
              </a:ext>
            </a:extLst>
          </p:cNvPr>
          <p:cNvSpPr/>
          <p:nvPr userDrawn="1"/>
        </p:nvSpPr>
        <p:spPr>
          <a:xfrm>
            <a:off x="508001" y="-36163"/>
            <a:ext cx="7862188" cy="8791039"/>
          </a:xfrm>
          <a:custGeom>
            <a:avLst/>
            <a:gdLst>
              <a:gd name="connsiteX0" fmla="*/ 1729409 w 7899400"/>
              <a:gd name="connsiteY0" fmla="*/ 6949453 h 8678812"/>
              <a:gd name="connsiteX1" fmla="*/ 38 w 7899400"/>
              <a:gd name="connsiteY1" fmla="*/ 6949453 h 8678812"/>
              <a:gd name="connsiteX2" fmla="*/ 38 w 7899400"/>
              <a:gd name="connsiteY2" fmla="*/ 8678812 h 8678812"/>
              <a:gd name="connsiteX3" fmla="*/ 1729409 w 7899400"/>
              <a:gd name="connsiteY3" fmla="*/ 8678812 h 8678812"/>
              <a:gd name="connsiteX4" fmla="*/ 1729409 w 7899400"/>
              <a:gd name="connsiteY4" fmla="*/ 6949453 h 8678812"/>
              <a:gd name="connsiteX0" fmla="*/ 7899400 w 7899400"/>
              <a:gd name="connsiteY0" fmla="*/ 0 h 8678812"/>
              <a:gd name="connsiteX1" fmla="*/ 1040273 w 7899400"/>
              <a:gd name="connsiteY1" fmla="*/ 2353131 h 8678812"/>
              <a:gd name="connsiteX2" fmla="*/ 0 w 7899400"/>
              <a:gd name="connsiteY2" fmla="*/ 6949440 h 8678812"/>
              <a:gd name="connsiteX3" fmla="*/ 7899400 w 7899400"/>
              <a:gd name="connsiteY3" fmla="*/ 0 h 8678812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40273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73651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73651 w 5946802"/>
              <a:gd name="connsiteY1" fmla="*/ 33377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90340 w 5946802"/>
              <a:gd name="connsiteY1" fmla="*/ 16688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857938 h 6587297"/>
              <a:gd name="connsiteX1" fmla="*/ 38 w 5946802"/>
              <a:gd name="connsiteY1" fmla="*/ 4857938 h 6587297"/>
              <a:gd name="connsiteX2" fmla="*/ 38 w 5946802"/>
              <a:gd name="connsiteY2" fmla="*/ 6587297 h 6587297"/>
              <a:gd name="connsiteX3" fmla="*/ 1729409 w 5946802"/>
              <a:gd name="connsiteY3" fmla="*/ 6587297 h 6587297"/>
              <a:gd name="connsiteX4" fmla="*/ 1729409 w 5946802"/>
              <a:gd name="connsiteY4" fmla="*/ 4857938 h 6587297"/>
              <a:gd name="connsiteX0" fmla="*/ 5946802 w 5946802"/>
              <a:gd name="connsiteY0" fmla="*/ 228239 h 6587297"/>
              <a:gd name="connsiteX1" fmla="*/ 1125508 w 5946802"/>
              <a:gd name="connsiteY1" fmla="*/ 0 h 6587297"/>
              <a:gd name="connsiteX2" fmla="*/ 0 w 5946802"/>
              <a:gd name="connsiteY2" fmla="*/ 4857925 h 6587297"/>
              <a:gd name="connsiteX3" fmla="*/ 5946802 w 5946802"/>
              <a:gd name="connsiteY3" fmla="*/ 228239 h 6587297"/>
              <a:gd name="connsiteX0" fmla="*/ 1729409 w 5946802"/>
              <a:gd name="connsiteY0" fmla="*/ 4886288 h 6615647"/>
              <a:gd name="connsiteX1" fmla="*/ 38 w 5946802"/>
              <a:gd name="connsiteY1" fmla="*/ 4886288 h 6615647"/>
              <a:gd name="connsiteX2" fmla="*/ 38 w 5946802"/>
              <a:gd name="connsiteY2" fmla="*/ 6615647 h 6615647"/>
              <a:gd name="connsiteX3" fmla="*/ 1729409 w 5946802"/>
              <a:gd name="connsiteY3" fmla="*/ 6615647 h 6615647"/>
              <a:gd name="connsiteX4" fmla="*/ 1729409 w 5946802"/>
              <a:gd name="connsiteY4" fmla="*/ 4886288 h 6615647"/>
              <a:gd name="connsiteX0" fmla="*/ 5946802 w 5946802"/>
              <a:gd name="connsiteY0" fmla="*/ 0 h 6615647"/>
              <a:gd name="connsiteX1" fmla="*/ 1125508 w 5946802"/>
              <a:gd name="connsiteY1" fmla="*/ 28350 h 6615647"/>
              <a:gd name="connsiteX2" fmla="*/ 0 w 5946802"/>
              <a:gd name="connsiteY2" fmla="*/ 4886275 h 6615647"/>
              <a:gd name="connsiteX3" fmla="*/ 5946802 w 5946802"/>
              <a:gd name="connsiteY3" fmla="*/ 0 h 661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802" h="6615647">
                <a:moveTo>
                  <a:pt x="1729409" y="4886288"/>
                </a:moveTo>
                <a:lnTo>
                  <a:pt x="38" y="4886288"/>
                </a:lnTo>
                <a:lnTo>
                  <a:pt x="38" y="6615647"/>
                </a:lnTo>
                <a:lnTo>
                  <a:pt x="1729409" y="6615647"/>
                </a:lnTo>
                <a:lnTo>
                  <a:pt x="1729409" y="4886288"/>
                </a:lnTo>
                <a:close/>
              </a:path>
              <a:path w="5946802" h="6615647">
                <a:moveTo>
                  <a:pt x="5946802" y="0"/>
                </a:moveTo>
                <a:lnTo>
                  <a:pt x="1125508" y="28350"/>
                </a:lnTo>
                <a:lnTo>
                  <a:pt x="0" y="4886275"/>
                </a:lnTo>
                <a:lnTo>
                  <a:pt x="594680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CBE6299D-BFFE-4646-A7BE-3C163B179380}"/>
              </a:ext>
            </a:extLst>
          </p:cNvPr>
          <p:cNvSpPr txBox="1"/>
          <p:nvPr userDrawn="1"/>
        </p:nvSpPr>
        <p:spPr>
          <a:xfrm>
            <a:off x="8280400" y="6400800"/>
            <a:ext cx="3550944" cy="246221"/>
          </a:xfrm>
          <a:prstGeom prst="rect">
            <a:avLst/>
          </a:prstGeom>
        </p:spPr>
        <p:txBody>
          <a:bodyPr vert="horz" wrap="square" lIns="7200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chemeClr val="tx1"/>
                </a:solidFill>
                <a:latin typeface="Arial"/>
                <a:cs typeface="Arial"/>
              </a:rPr>
              <a:t>Social</a:t>
            </a: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 media</a:t>
            </a:r>
            <a:r>
              <a:rPr sz="1600" b="1" spc="-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tx1"/>
                </a:solidFill>
                <a:latin typeface="Arial"/>
                <a:cs typeface="Arial"/>
              </a:rPr>
              <a:t>accounts:</a:t>
            </a:r>
            <a:endParaRPr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750DBF-5BBA-A54A-A834-E021D24C67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0400" y="1905000"/>
            <a:ext cx="7467600" cy="108403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r>
              <a:rPr lang="ru-RU" dirty="0"/>
              <a:t> </a:t>
            </a: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1725DAC-D807-3E48-A791-9F67A9113C9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0401" y="3505200"/>
            <a:ext cx="7463314" cy="1066800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+7</a:t>
            </a:r>
            <a:r>
              <a:rPr lang="en-GB" spc="-50" dirty="0"/>
              <a:t> </a:t>
            </a:r>
            <a:r>
              <a:rPr lang="en-GB" spc="-5" dirty="0"/>
              <a:t>XXX</a:t>
            </a:r>
            <a:r>
              <a:rPr lang="en-GB" spc="-50" dirty="0"/>
              <a:t> </a:t>
            </a:r>
            <a:r>
              <a:rPr lang="en-GB" spc="-5" dirty="0"/>
              <a:t>XXX-XX-XX</a:t>
            </a:r>
            <a:r>
              <a:rPr lang="ru-RU" spc="-5" dirty="0"/>
              <a:t> </a:t>
            </a:r>
            <a:r>
              <a:rPr lang="en-US" spc="-5" dirty="0" err="1"/>
              <a:t>ext</a:t>
            </a:r>
            <a:r>
              <a:rPr lang="ru-RU" spc="-5" dirty="0"/>
              <a:t>.</a:t>
            </a:r>
            <a:r>
              <a:rPr lang="en-US" spc="-5" dirty="0"/>
              <a:t> XXXX </a:t>
            </a:r>
            <a:r>
              <a:rPr lang="en-GB" dirty="0"/>
              <a:t>+7</a:t>
            </a:r>
            <a:r>
              <a:rPr lang="en-GB" spc="-50" dirty="0"/>
              <a:t> </a:t>
            </a:r>
            <a:r>
              <a:rPr lang="en-GB" spc="-5" dirty="0"/>
              <a:t>XXX</a:t>
            </a:r>
            <a:r>
              <a:rPr lang="en-GB" spc="-50" dirty="0"/>
              <a:t> </a:t>
            </a:r>
            <a:r>
              <a:rPr lang="en-GB" spc="-5" dirty="0"/>
              <a:t>XXX-XX-XX  </a:t>
            </a:r>
            <a:endParaRPr lang="x-none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7BC8889-37E9-494D-8117-ABFB1CF174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80400" y="5181600"/>
            <a:ext cx="7467600" cy="457200"/>
          </a:xfrm>
          <a:prstGeom prst="rect">
            <a:avLst/>
          </a:prstGeom>
        </p:spPr>
        <p:txBody>
          <a:bodyPr lIns="72000" tIns="0" rIns="0" bIns="0"/>
          <a:lstStyle>
            <a:lvl1pPr marL="0" indent="0">
              <a:spcBef>
                <a:spcPts val="500"/>
              </a:spcBef>
              <a:buNone/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www.personalwebsite.ru</a:t>
            </a:r>
            <a:endParaRPr lang="x-none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2018EBF-7277-6945-BA05-6FB0CC50CF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8000" y="1905000"/>
            <a:ext cx="6172199" cy="417101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Occupation</a:t>
            </a:r>
            <a:endParaRPr lang="x-none" dirty="0"/>
          </a:p>
        </p:txBody>
      </p:sp>
      <p:sp>
        <p:nvSpPr>
          <p:cNvPr id="13" name="Text Placeholder 37">
            <a:extLst>
              <a:ext uri="{FF2B5EF4-FFF2-40B4-BE49-F238E27FC236}">
                <a16:creationId xmlns:a16="http://schemas.microsoft.com/office/drawing/2014/main" id="{8A22E481-4E02-2347-95A6-6933F1C66D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400" y="78943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0E60D268-EBF6-7146-9B8D-C897F3B7B0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80400" y="76104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5" name="Text Placeholder 37">
            <a:extLst>
              <a:ext uri="{FF2B5EF4-FFF2-40B4-BE49-F238E27FC236}">
                <a16:creationId xmlns:a16="http://schemas.microsoft.com/office/drawing/2014/main" id="{724F640D-8327-5348-82D3-283B915895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0400" y="71831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6" name="Text Placeholder 37">
            <a:extLst>
              <a:ext uri="{FF2B5EF4-FFF2-40B4-BE49-F238E27FC236}">
                <a16:creationId xmlns:a16="http://schemas.microsoft.com/office/drawing/2014/main" id="{F734F46A-A23D-F247-8AA8-89FBB965BB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80400" y="68992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7" name="Text Placeholder 37">
            <a:extLst>
              <a:ext uri="{FF2B5EF4-FFF2-40B4-BE49-F238E27FC236}">
                <a16:creationId xmlns:a16="http://schemas.microsoft.com/office/drawing/2014/main" id="{A6813EC4-B30E-C041-B307-33E972DBEE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871200" y="78943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8" name="Text Placeholder 37">
            <a:extLst>
              <a:ext uri="{FF2B5EF4-FFF2-40B4-BE49-F238E27FC236}">
                <a16:creationId xmlns:a16="http://schemas.microsoft.com/office/drawing/2014/main" id="{780951C3-7C2F-524F-BCE1-E0E97DE005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871200" y="76104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9" name="Text Placeholder 37">
            <a:extLst>
              <a:ext uri="{FF2B5EF4-FFF2-40B4-BE49-F238E27FC236}">
                <a16:creationId xmlns:a16="http://schemas.microsoft.com/office/drawing/2014/main" id="{D8147C50-6C33-B64D-8401-3164DE2C44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871200" y="71831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0" name="Text Placeholder 37">
            <a:extLst>
              <a:ext uri="{FF2B5EF4-FFF2-40B4-BE49-F238E27FC236}">
                <a16:creationId xmlns:a16="http://schemas.microsoft.com/office/drawing/2014/main" id="{4A8C4FCB-9CB8-4C4F-855A-EC92FE258D1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871200" y="68992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1" name="Text Placeholder 37">
            <a:extLst>
              <a:ext uri="{FF2B5EF4-FFF2-40B4-BE49-F238E27FC236}">
                <a16:creationId xmlns:a16="http://schemas.microsoft.com/office/drawing/2014/main" id="{8E71B473-80DB-5A4F-99DE-BD7AFCF2E4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462001" y="78943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2" name="Text Placeholder 37">
            <a:extLst>
              <a:ext uri="{FF2B5EF4-FFF2-40B4-BE49-F238E27FC236}">
                <a16:creationId xmlns:a16="http://schemas.microsoft.com/office/drawing/2014/main" id="{5C6FD484-DB4C-7946-B8F1-68A1A37A316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462001" y="76104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3" name="Text Placeholder 37">
            <a:extLst>
              <a:ext uri="{FF2B5EF4-FFF2-40B4-BE49-F238E27FC236}">
                <a16:creationId xmlns:a16="http://schemas.microsoft.com/office/drawing/2014/main" id="{66827F57-B886-1B48-91D3-70D717166C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462001" y="71831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4" name="Text Placeholder 37">
            <a:extLst>
              <a:ext uri="{FF2B5EF4-FFF2-40B4-BE49-F238E27FC236}">
                <a16:creationId xmlns:a16="http://schemas.microsoft.com/office/drawing/2014/main" id="{1C7A9FAA-D3E7-0E42-8964-0C151ABCE60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462001" y="68992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04800"/>
            <a:ext cx="6172200" cy="1295400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x-none" dirty="0"/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51E8B22F-05FC-8547-ADA1-DCCB36F07549}"/>
              </a:ext>
            </a:extLst>
          </p:cNvPr>
          <p:cNvSpPr txBox="1"/>
          <p:nvPr userDrawn="1"/>
        </p:nvSpPr>
        <p:spPr>
          <a:xfrm>
            <a:off x="8308340" y="304800"/>
            <a:ext cx="1267460" cy="246221"/>
          </a:xfrm>
          <a:prstGeom prst="rect">
            <a:avLst/>
          </a:prstGeom>
        </p:spPr>
        <p:txBody>
          <a:bodyPr vert="horz" wrap="square" lIns="7200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chemeClr val="tx1"/>
                </a:solidFill>
                <a:latin typeface="Arial"/>
                <a:cs typeface="Arial"/>
              </a:rPr>
              <a:t>Contacts:</a:t>
            </a:r>
            <a:endParaRPr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527F78C-E652-6542-A369-B82B2CDA48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97" y="6400800"/>
            <a:ext cx="2251004" cy="2342215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AB8BCF-80B9-2A49-A652-59FD20B1A37E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7" name="object 2">
              <a:extLst>
                <a:ext uri="{FF2B5EF4-FFF2-40B4-BE49-F238E27FC236}">
                  <a16:creationId xmlns:a16="http://schemas.microsoft.com/office/drawing/2014/main" id="{7F9862F1-6697-C54B-99A9-E83EEF1CAD05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3">
              <a:extLst>
                <a:ext uri="{FF2B5EF4-FFF2-40B4-BE49-F238E27FC236}">
                  <a16:creationId xmlns:a16="http://schemas.microsoft.com/office/drawing/2014/main" id="{A50D46A3-52CD-0044-857B-E4DD5E021A5A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4">
              <a:extLst>
                <a:ext uri="{FF2B5EF4-FFF2-40B4-BE49-F238E27FC236}">
                  <a16:creationId xmlns:a16="http://schemas.microsoft.com/office/drawing/2014/main" id="{F1E71954-CBC7-5F43-AC97-514EB892B3B1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BECEDCA5-7095-1143-9A7A-31AA166B5953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565DAABE-6F43-CD42-93EB-41BD17549A95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ED4EF023-C7CC-9D4F-AAB0-B841DB6D4462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1025CC4B-02D7-5046-983E-E54661BBF03A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FF49F488-A2C8-AD4E-9C5C-A567B4B818A1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61449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_Cover+partners">
  <p:cSld name="0_Cover+partners">
    <p:bg>
      <p:bgPr>
        <a:solidFill>
          <a:srgbClr val="AAC50B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g11eb3e7743f_1_138"/>
          <p:cNvPicPr preferRelativeResize="0"/>
          <p:nvPr/>
        </p:nvPicPr>
        <p:blipFill rotWithShape="1">
          <a:blip r:embed="rId2"/>
          <a:srcRect b="40051"/>
          <a:stretch>
            <a:fillRect/>
          </a:stretch>
        </p:blipFill>
        <p:spPr>
          <a:xfrm rot="-5400000">
            <a:off x="12644133" y="2739781"/>
            <a:ext cx="4666688" cy="882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11eb3e7743f_1_138"/>
          <p:cNvPicPr preferRelativeResize="0"/>
          <p:nvPr/>
        </p:nvPicPr>
        <p:blipFill rotWithShape="1">
          <a:blip r:embed="rId3"/>
          <a:srcRect t="50017"/>
          <a:stretch>
            <a:fillRect/>
          </a:stretch>
        </p:blipFill>
        <p:spPr>
          <a:xfrm>
            <a:off x="0" y="5511655"/>
            <a:ext cx="16256003" cy="363234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11eb3e7743f_1_138"/>
          <p:cNvSpPr txBox="1">
            <a:spLocks noGrp="1"/>
          </p:cNvSpPr>
          <p:nvPr>
            <p:ph type="body" idx="1"/>
          </p:nvPr>
        </p:nvSpPr>
        <p:spPr>
          <a:xfrm>
            <a:off x="1402953" y="847848"/>
            <a:ext cx="10636800" cy="58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  <a:defRPr sz="8800" b="1" i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1219170" lvl="1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828754" lvl="2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2438339" lvl="3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3047924" lvl="4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3657509" lvl="5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4" name="Google Shape;84;g11eb3e7743f_1_138"/>
          <p:cNvCxnSpPr/>
          <p:nvPr/>
        </p:nvCxnSpPr>
        <p:spPr>
          <a:xfrm>
            <a:off x="1402953" y="7714343"/>
            <a:ext cx="13684800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85" name="Google Shape;85;g11eb3e7743f_1_138"/>
          <p:cNvCxnSpPr/>
          <p:nvPr/>
        </p:nvCxnSpPr>
        <p:spPr>
          <a:xfrm>
            <a:off x="15075861" y="5790063"/>
            <a:ext cx="0" cy="196680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g11eb3e7743f_1_138"/>
          <p:cNvSpPr txBox="1">
            <a:spLocks noGrp="1"/>
          </p:cNvSpPr>
          <p:nvPr>
            <p:ph type="body" idx="2"/>
          </p:nvPr>
        </p:nvSpPr>
        <p:spPr>
          <a:xfrm>
            <a:off x="1402955" y="7422605"/>
            <a:ext cx="3312800" cy="70220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 b="1" i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1219170" lvl="1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828754" lvl="2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2438339" lvl="3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3047924" lvl="4" indent="-30479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3898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lean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444C664-104B-8B43-BFB4-9970800A522A}"/>
              </a:ext>
            </a:extLst>
          </p:cNvPr>
          <p:cNvSpPr/>
          <p:nvPr userDrawn="1"/>
        </p:nvSpPr>
        <p:spPr>
          <a:xfrm>
            <a:off x="-143838" y="-154112"/>
            <a:ext cx="16399838" cy="9305292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E8AB7F-4BF7-DB48-92A5-8300DA681FF3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50039740-010B-6A4C-8AFA-5CD614893CE8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9F79AFF8-AEB2-BC4E-9A31-021DC8D28484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C03BE7E0-0121-B447-B2DE-F2E20776F11F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04C306FC-2B0F-224B-B5F2-9E184668B953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F4D15897-35CC-2647-A5EC-2A5EFE4DE6ED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7">
              <a:extLst>
                <a:ext uri="{FF2B5EF4-FFF2-40B4-BE49-F238E27FC236}">
                  <a16:creationId xmlns:a16="http://schemas.microsoft.com/office/drawing/2014/main" id="{8FDBFA3E-EA77-1A4B-AECD-A05155C85CF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CA23C301-ED93-F449-8668-AB1F73ED2CE2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82ABD5F3-10A9-5249-8ABE-EC50710178B8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086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lean G 5/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51C41F71-6F90-5B40-83AA-E482C63F247C}"/>
              </a:ext>
            </a:extLst>
          </p:cNvPr>
          <p:cNvSpPr/>
          <p:nvPr userDrawn="1"/>
        </p:nvSpPr>
        <p:spPr>
          <a:xfrm>
            <a:off x="6985000" y="0"/>
            <a:ext cx="9271165" cy="9144000"/>
          </a:xfrm>
          <a:custGeom>
            <a:avLst/>
            <a:gdLst/>
            <a:ahLst/>
            <a:cxnLst/>
            <a:rect l="l" t="t" r="r" b="b"/>
            <a:pathLst>
              <a:path w="9857105" h="9144000">
                <a:moveTo>
                  <a:pt x="9856939" y="0"/>
                </a:moveTo>
                <a:lnTo>
                  <a:pt x="0" y="0"/>
                </a:lnTo>
                <a:lnTo>
                  <a:pt x="0" y="9144000"/>
                </a:lnTo>
                <a:lnTo>
                  <a:pt x="9856939" y="9144000"/>
                </a:lnTo>
                <a:lnTo>
                  <a:pt x="9856939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F3AB8E-7038-4D4A-A0B6-690B7EA4F36D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</p:grpSpPr>
        <p:sp>
          <p:nvSpPr>
            <p:cNvPr id="7" name="object 2">
              <a:extLst>
                <a:ext uri="{FF2B5EF4-FFF2-40B4-BE49-F238E27FC236}">
                  <a16:creationId xmlns:a16="http://schemas.microsoft.com/office/drawing/2014/main" id="{CB3002DF-2E47-F148-9CAB-7A2E37B7ACA9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F0279F0F-6709-C943-BD5B-AE13253D8E2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B2A9581D-FDB3-2247-AE0C-5B5214AB8FE3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5C25917C-C65F-514F-8DC2-E65F14C6A69C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A38F4D6F-B061-3B4A-BCAC-677EAB1F2BD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D8046DCB-3A13-094C-A16F-C36AC22C0CF4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A4EE8A4D-A8C3-5B4C-8E0E-5D5E2530762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3A8B3DC9-3381-3643-829D-4120606B3267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9277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4495799"/>
            <a:ext cx="4876800" cy="2421603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1/3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89600" y="4495799"/>
            <a:ext cx="4876800" cy="2421603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2/3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71201" y="4495799"/>
            <a:ext cx="4876800" cy="2421603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3/3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5DFF6868-7018-404D-A506-5D1E80337C0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3113660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7" name="Picture Placeholder 13">
            <a:extLst>
              <a:ext uri="{FF2B5EF4-FFF2-40B4-BE49-F238E27FC236}">
                <a16:creationId xmlns:a16="http://schemas.microsoft.com/office/drawing/2014/main" id="{95736D97-A213-7C46-AAE0-B356FB507A1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689600" y="311366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8" name="Picture Placeholder 13">
            <a:extLst>
              <a:ext uri="{FF2B5EF4-FFF2-40B4-BE49-F238E27FC236}">
                <a16:creationId xmlns:a16="http://schemas.microsoft.com/office/drawing/2014/main" id="{D66C4A96-B9BB-7847-AA94-E894465FFD9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871200" y="3124200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60196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999" y="4402803"/>
            <a:ext cx="3581401" cy="2438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1/4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4200" y="4402803"/>
            <a:ext cx="3581400" cy="2438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2/4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6345" y="4402803"/>
            <a:ext cx="3575455" cy="2438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3/4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A5DC56E-A9D9-344D-A1B9-1EA308E5B2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166601" y="4402803"/>
            <a:ext cx="3581400" cy="2438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4/4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BE25C0AD-BBAF-1649-B0A0-3FE7ED43F4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3113660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CDFE5F89-3AA9-7E4C-874D-13F0002C23B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94200" y="311366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A5C5B084-6F10-7B4A-85DE-2FB397E0BD4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0400" y="3124200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9D9EAE14-5EFF-4743-BD6E-6ED6CBF637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2166600" y="3113659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05383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38.xml"/><Relationship Id="rId42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4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9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36" Type="http://schemas.openxmlformats.org/officeDocument/2006/relationships/slideLayout" Target="../slideLayouts/slideLayout40.xml"/><Relationship Id="rId4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4" Type="http://schemas.openxmlformats.org/officeDocument/2006/relationships/slideLayout" Target="../slideLayouts/slideLayout48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9.xml"/><Relationship Id="rId43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52.xml"/><Relationship Id="rId8" Type="http://schemas.openxmlformats.org/officeDocument/2006/relationships/slideLayout" Target="../slideLayouts/slideLayout12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24.xml"/><Relationship Id="rId41" Type="http://schemas.openxmlformats.org/officeDocument/2006/relationships/slideLayout" Target="../slideLayouts/slideLayout45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7BE8565-A3C9-924C-B836-6B174A68A421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565F36EE-DFF2-4644-BAC1-F140AC428A9B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7AEE65E3-AA56-014A-A690-60E95407EF0D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E78EA0B5-BD36-E94A-8D66-D5AE900CE8BE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8620EA23-44AD-9142-AAAD-A7BE0104B17C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732ED798-00FA-4F4C-A071-E5C1427740FD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F11BBDF7-BBF1-FC4E-95D4-71F796A97B57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EDC8572D-560B-334B-AD4F-E8D9F24DB42E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4944C28C-8998-384D-A8B1-57E250035CF4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itle Placeholder 24">
            <a:extLst>
              <a:ext uri="{FF2B5EF4-FFF2-40B4-BE49-F238E27FC236}">
                <a16:creationId xmlns:a16="http://schemas.microsoft.com/office/drawing/2014/main" id="{E5D4DED4-D040-494D-B6C2-F259F27B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400" y="304801"/>
            <a:ext cx="7467600" cy="19494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Here is the place for the topic of your presentation (2-4 lines)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924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953" r:id="rId2"/>
    <p:sldLayoutId id="2147483838" r:id="rId3"/>
    <p:sldLayoutId id="214748390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944">
          <p15:clr>
            <a:srgbClr val="F26B43"/>
          </p15:clr>
        </p15:guide>
        <p15:guide id="3" pos="1136">
          <p15:clr>
            <a:srgbClr val="F26B43"/>
          </p15:clr>
        </p15:guide>
        <p15:guide id="4" pos="1760">
          <p15:clr>
            <a:srgbClr val="F26B43"/>
          </p15:clr>
        </p15:guide>
        <p15:guide id="5" pos="1952">
          <p15:clr>
            <a:srgbClr val="F26B43"/>
          </p15:clr>
        </p15:guide>
        <p15:guide id="6" pos="2576">
          <p15:clr>
            <a:srgbClr val="F26B43"/>
          </p15:clr>
        </p15:guide>
        <p15:guide id="7" pos="2768">
          <p15:clr>
            <a:srgbClr val="F26B43"/>
          </p15:clr>
        </p15:guide>
        <p15:guide id="8" pos="3392">
          <p15:clr>
            <a:srgbClr val="F26B43"/>
          </p15:clr>
        </p15:guide>
        <p15:guide id="9" pos="3584">
          <p15:clr>
            <a:srgbClr val="F26B43"/>
          </p15:clr>
        </p15:guide>
        <p15:guide id="10" pos="4208">
          <p15:clr>
            <a:srgbClr val="F26B43"/>
          </p15:clr>
        </p15:guide>
        <p15:guide id="11" pos="4400">
          <p15:clr>
            <a:srgbClr val="F26B43"/>
          </p15:clr>
        </p15:guide>
        <p15:guide id="12" pos="5024">
          <p15:clr>
            <a:srgbClr val="F26B43"/>
          </p15:clr>
        </p15:guide>
        <p15:guide id="13" pos="5216">
          <p15:clr>
            <a:srgbClr val="F26B43"/>
          </p15:clr>
        </p15:guide>
        <p15:guide id="14" pos="6032">
          <p15:clr>
            <a:srgbClr val="F26B43"/>
          </p15:clr>
        </p15:guide>
        <p15:guide id="15" pos="5840">
          <p15:clr>
            <a:srgbClr val="F26B43"/>
          </p15:clr>
        </p15:guide>
        <p15:guide id="16" pos="7472">
          <p15:clr>
            <a:srgbClr val="F26B43"/>
          </p15:clr>
        </p15:guide>
        <p15:guide id="17" pos="7664">
          <p15:clr>
            <a:srgbClr val="F26B43"/>
          </p15:clr>
        </p15:guide>
        <p15:guide id="18" pos="6848">
          <p15:clr>
            <a:srgbClr val="F26B43"/>
          </p15:clr>
        </p15:guide>
        <p15:guide id="19" pos="6656">
          <p15:clr>
            <a:srgbClr val="F26B43"/>
          </p15:clr>
        </p15:guide>
        <p15:guide id="21" pos="8480">
          <p15:clr>
            <a:srgbClr val="F26B43"/>
          </p15:clr>
        </p15:guide>
        <p15:guide id="22" pos="8288">
          <p15:clr>
            <a:srgbClr val="F26B43"/>
          </p15:clr>
        </p15:guide>
        <p15:guide id="23" pos="9104">
          <p15:clr>
            <a:srgbClr val="F26B43"/>
          </p15:clr>
        </p15:guide>
        <p15:guide id="24" pos="9296">
          <p15:clr>
            <a:srgbClr val="F26B43"/>
          </p15:clr>
        </p15:guide>
        <p15:guide id="25" pos="9920">
          <p15:clr>
            <a:srgbClr val="F26B43"/>
          </p15:clr>
        </p15:guide>
        <p15:guide id="26" orient="horz" pos="5328">
          <p15:clr>
            <a:srgbClr val="F26B43"/>
          </p15:clr>
        </p15:guide>
        <p15:guide id="28" orient="horz" pos="192">
          <p15:clr>
            <a:srgbClr val="F26B43"/>
          </p15:clr>
        </p15:guide>
        <p15:guide id="33" orient="horz" pos="5136">
          <p15:clr>
            <a:srgbClr val="F26B43"/>
          </p15:clr>
        </p15:guide>
        <p15:guide id="38" orient="horz" pos="1008">
          <p15:clr>
            <a:srgbClr val="F26B43"/>
          </p15:clr>
        </p15:guide>
        <p15:guide id="39" orient="horz" pos="1200">
          <p15:clr>
            <a:srgbClr val="F26B43"/>
          </p15:clr>
        </p15:guide>
        <p15:guide id="40" orient="horz" pos="1392">
          <p15:clr>
            <a:srgbClr val="F26B43"/>
          </p15:clr>
        </p15:guide>
        <p15:guide id="41" orient="horz" pos="5520">
          <p15:clr>
            <a:srgbClr val="F26B43"/>
          </p15:clr>
        </p15:guide>
        <p15:guide id="42" orient="horz" pos="1584">
          <p15:clr>
            <a:srgbClr val="F26B43"/>
          </p15:clr>
        </p15:guide>
        <p15:guide id="43" orient="horz" pos="1776">
          <p15:clr>
            <a:srgbClr val="F26B43"/>
          </p15:clr>
        </p15:guide>
        <p15:guide id="44" orient="horz" pos="196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2D2827C-EA67-4042-873C-88D4100E45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7" name="Title Placeholder 2">
            <a:extLst>
              <a:ext uri="{FF2B5EF4-FFF2-40B4-BE49-F238E27FC236}">
                <a16:creationId xmlns:a16="http://schemas.microsoft.com/office/drawing/2014/main" id="{2939430D-372E-3749-B55D-4E1FB4214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313466"/>
            <a:ext cx="15240000" cy="128673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A3DE3027-D4A5-524E-8249-F730A8E48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8000" y="8475422"/>
            <a:ext cx="990600" cy="287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ru-RU" sz="1000" spc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3C802A-E82B-A34C-AC61-BCD3BF242C71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</p:grpSpPr>
        <p:sp>
          <p:nvSpPr>
            <p:cNvPr id="20" name="object 2">
              <a:extLst>
                <a:ext uri="{FF2B5EF4-FFF2-40B4-BE49-F238E27FC236}">
                  <a16:creationId xmlns:a16="http://schemas.microsoft.com/office/drawing/2014/main" id="{EA32A544-8023-824E-A461-1408213D0F62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3">
              <a:extLst>
                <a:ext uri="{FF2B5EF4-FFF2-40B4-BE49-F238E27FC236}">
                  <a16:creationId xmlns:a16="http://schemas.microsoft.com/office/drawing/2014/main" id="{9723317D-CA52-0046-9907-853CB94B7952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4">
              <a:extLst>
                <a:ext uri="{FF2B5EF4-FFF2-40B4-BE49-F238E27FC236}">
                  <a16:creationId xmlns:a16="http://schemas.microsoft.com/office/drawing/2014/main" id="{82D7A17F-9EA9-A343-B0C7-00702DCB023D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5">
              <a:extLst>
                <a:ext uri="{FF2B5EF4-FFF2-40B4-BE49-F238E27FC236}">
                  <a16:creationId xmlns:a16="http://schemas.microsoft.com/office/drawing/2014/main" id="{547DE267-9249-3D47-8B68-B0940BD1981F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4C644825-401A-A845-9362-339F2A2B1C7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7">
              <a:extLst>
                <a:ext uri="{FF2B5EF4-FFF2-40B4-BE49-F238E27FC236}">
                  <a16:creationId xmlns:a16="http://schemas.microsoft.com/office/drawing/2014/main" id="{5F7D930C-7394-6B49-AA3D-9B6A415CC946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8">
              <a:extLst>
                <a:ext uri="{FF2B5EF4-FFF2-40B4-BE49-F238E27FC236}">
                  <a16:creationId xmlns:a16="http://schemas.microsoft.com/office/drawing/2014/main" id="{3149CBF4-E0A8-D249-9D40-C68548561426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9">
              <a:extLst>
                <a:ext uri="{FF2B5EF4-FFF2-40B4-BE49-F238E27FC236}">
                  <a16:creationId xmlns:a16="http://schemas.microsoft.com/office/drawing/2014/main" id="{9334A11C-B002-BA4F-A7B2-66F709244D9E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204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915" r:id="rId2"/>
    <p:sldLayoutId id="2147483866" r:id="rId3"/>
    <p:sldLayoutId id="2147483906" r:id="rId4"/>
    <p:sldLayoutId id="2147483907" r:id="rId5"/>
    <p:sldLayoutId id="2147483908" r:id="rId6"/>
    <p:sldLayoutId id="2147483909" r:id="rId7"/>
    <p:sldLayoutId id="2147483871" r:id="rId8"/>
    <p:sldLayoutId id="2147483941" r:id="rId9"/>
    <p:sldLayoutId id="2147483942" r:id="rId10"/>
    <p:sldLayoutId id="2147483943" r:id="rId11"/>
    <p:sldLayoutId id="2147483944" r:id="rId12"/>
    <p:sldLayoutId id="2147483913" r:id="rId13"/>
    <p:sldLayoutId id="2147483914" r:id="rId14"/>
    <p:sldLayoutId id="2147483919" r:id="rId15"/>
    <p:sldLayoutId id="2147483920" r:id="rId16"/>
    <p:sldLayoutId id="2147483956" r:id="rId17"/>
    <p:sldLayoutId id="2147483958" r:id="rId18"/>
    <p:sldLayoutId id="2147483957" r:id="rId19"/>
    <p:sldLayoutId id="2147483960" r:id="rId20"/>
    <p:sldLayoutId id="2147483882" r:id="rId21"/>
    <p:sldLayoutId id="2147483932" r:id="rId22"/>
    <p:sldLayoutId id="2147483933" r:id="rId23"/>
    <p:sldLayoutId id="2147483934" r:id="rId24"/>
    <p:sldLayoutId id="2147483935" r:id="rId25"/>
    <p:sldLayoutId id="2147483945" r:id="rId26"/>
    <p:sldLayoutId id="2147483946" r:id="rId27"/>
    <p:sldLayoutId id="2147483947" r:id="rId28"/>
    <p:sldLayoutId id="2147483948" r:id="rId29"/>
    <p:sldLayoutId id="2147483917" r:id="rId30"/>
    <p:sldLayoutId id="2147483918" r:id="rId31"/>
    <p:sldLayoutId id="2147483921" r:id="rId32"/>
    <p:sldLayoutId id="2147483949" r:id="rId33"/>
    <p:sldLayoutId id="2147483893" r:id="rId34"/>
    <p:sldLayoutId id="2147483950" r:id="rId35"/>
    <p:sldLayoutId id="2147483951" r:id="rId36"/>
    <p:sldLayoutId id="2147483896" r:id="rId37"/>
    <p:sldLayoutId id="2147483928" r:id="rId38"/>
    <p:sldLayoutId id="2147483897" r:id="rId39"/>
    <p:sldLayoutId id="2147483925" r:id="rId40"/>
    <p:sldLayoutId id="2147483926" r:id="rId41"/>
    <p:sldLayoutId id="2147483927" r:id="rId42"/>
    <p:sldLayoutId id="2147483929" r:id="rId43"/>
    <p:sldLayoutId id="2147483954" r:id="rId44"/>
    <p:sldLayoutId id="2147483961" r:id="rId45"/>
    <p:sldLayoutId id="2147483904" r:id="rId46"/>
    <p:sldLayoutId id="2147483963" r:id="rId47"/>
    <p:sldLayoutId id="2147483902" r:id="rId48"/>
    <p:sldLayoutId id="2147483955" r:id="rId49"/>
    <p:sldLayoutId id="2147483964" r:id="rId5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0" userDrawn="1">
          <p15:clr>
            <a:srgbClr val="F26B43"/>
          </p15:clr>
        </p15:guide>
        <p15:guide id="2" pos="944" userDrawn="1">
          <p15:clr>
            <a:srgbClr val="F26B43"/>
          </p15:clr>
        </p15:guide>
        <p15:guide id="3" pos="1136" userDrawn="1">
          <p15:clr>
            <a:srgbClr val="F26B43"/>
          </p15:clr>
        </p15:guide>
        <p15:guide id="4" pos="1760" userDrawn="1">
          <p15:clr>
            <a:srgbClr val="F26B43"/>
          </p15:clr>
        </p15:guide>
        <p15:guide id="5" pos="1952" userDrawn="1">
          <p15:clr>
            <a:srgbClr val="F26B43"/>
          </p15:clr>
        </p15:guide>
        <p15:guide id="6" pos="2576" userDrawn="1">
          <p15:clr>
            <a:srgbClr val="F26B43"/>
          </p15:clr>
        </p15:guide>
        <p15:guide id="7" pos="2768" userDrawn="1">
          <p15:clr>
            <a:srgbClr val="F26B43"/>
          </p15:clr>
        </p15:guide>
        <p15:guide id="8" pos="3392" userDrawn="1">
          <p15:clr>
            <a:srgbClr val="F26B43"/>
          </p15:clr>
        </p15:guide>
        <p15:guide id="9" pos="3584" userDrawn="1">
          <p15:clr>
            <a:srgbClr val="F26B43"/>
          </p15:clr>
        </p15:guide>
        <p15:guide id="10" pos="4208" userDrawn="1">
          <p15:clr>
            <a:srgbClr val="F26B43"/>
          </p15:clr>
        </p15:guide>
        <p15:guide id="11" pos="4400" userDrawn="1">
          <p15:clr>
            <a:srgbClr val="F26B43"/>
          </p15:clr>
        </p15:guide>
        <p15:guide id="12" pos="5024" userDrawn="1">
          <p15:clr>
            <a:srgbClr val="F26B43"/>
          </p15:clr>
        </p15:guide>
        <p15:guide id="13" pos="5216" userDrawn="1">
          <p15:clr>
            <a:srgbClr val="F26B43"/>
          </p15:clr>
        </p15:guide>
        <p15:guide id="14" pos="6032" userDrawn="1">
          <p15:clr>
            <a:srgbClr val="F26B43"/>
          </p15:clr>
        </p15:guide>
        <p15:guide id="15" pos="5840" userDrawn="1">
          <p15:clr>
            <a:srgbClr val="F26B43"/>
          </p15:clr>
        </p15:guide>
        <p15:guide id="16" pos="7472" userDrawn="1">
          <p15:clr>
            <a:srgbClr val="F26B43"/>
          </p15:clr>
        </p15:guide>
        <p15:guide id="17" pos="7664" userDrawn="1">
          <p15:clr>
            <a:srgbClr val="F26B43"/>
          </p15:clr>
        </p15:guide>
        <p15:guide id="18" pos="6848" userDrawn="1">
          <p15:clr>
            <a:srgbClr val="F26B43"/>
          </p15:clr>
        </p15:guide>
        <p15:guide id="19" pos="6656" userDrawn="1">
          <p15:clr>
            <a:srgbClr val="F26B43"/>
          </p15:clr>
        </p15:guide>
        <p15:guide id="21" pos="8480" userDrawn="1">
          <p15:clr>
            <a:srgbClr val="F26B43"/>
          </p15:clr>
        </p15:guide>
        <p15:guide id="22" pos="8288" userDrawn="1">
          <p15:clr>
            <a:srgbClr val="F26B43"/>
          </p15:clr>
        </p15:guide>
        <p15:guide id="23" pos="9104" userDrawn="1">
          <p15:clr>
            <a:srgbClr val="F26B43"/>
          </p15:clr>
        </p15:guide>
        <p15:guide id="24" pos="9296" userDrawn="1">
          <p15:clr>
            <a:srgbClr val="F26B43"/>
          </p15:clr>
        </p15:guide>
        <p15:guide id="25" pos="9920" userDrawn="1">
          <p15:clr>
            <a:srgbClr val="F26B43"/>
          </p15:clr>
        </p15:guide>
        <p15:guide id="26" orient="horz" pos="5328" userDrawn="1">
          <p15:clr>
            <a:srgbClr val="F26B43"/>
          </p15:clr>
        </p15:guide>
        <p15:guide id="28" orient="horz" pos="192" userDrawn="1">
          <p15:clr>
            <a:srgbClr val="F26B43"/>
          </p15:clr>
        </p15:guide>
        <p15:guide id="33" orient="horz" pos="5136" userDrawn="1">
          <p15:clr>
            <a:srgbClr val="F26B43"/>
          </p15:clr>
        </p15:guide>
        <p15:guide id="38" orient="horz" pos="1008" userDrawn="1">
          <p15:clr>
            <a:srgbClr val="F26B43"/>
          </p15:clr>
        </p15:guide>
        <p15:guide id="39" orient="horz" pos="1200" userDrawn="1">
          <p15:clr>
            <a:srgbClr val="F26B43"/>
          </p15:clr>
        </p15:guide>
        <p15:guide id="40" orient="horz" pos="1392" userDrawn="1">
          <p15:clr>
            <a:srgbClr val="F26B43"/>
          </p15:clr>
        </p15:guide>
        <p15:guide id="41" orient="horz" pos="5520" userDrawn="1">
          <p15:clr>
            <a:srgbClr val="F26B43"/>
          </p15:clr>
        </p15:guide>
        <p15:guide id="42" orient="horz" pos="1584" userDrawn="1">
          <p15:clr>
            <a:srgbClr val="F26B43"/>
          </p15:clr>
        </p15:guide>
        <p15:guide id="43" orient="horz" pos="1776" userDrawn="1">
          <p15:clr>
            <a:srgbClr val="F26B43"/>
          </p15:clr>
        </p15:guide>
        <p15:guide id="44" orient="horz" pos="19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eb3e7743f_1_152"/>
          <p:cNvSpPr txBox="1">
            <a:spLocks noGrp="1"/>
          </p:cNvSpPr>
          <p:nvPr>
            <p:ph type="body" idx="2"/>
          </p:nvPr>
        </p:nvSpPr>
        <p:spPr>
          <a:xfrm>
            <a:off x="1332659" y="6654997"/>
            <a:ext cx="10705461" cy="23394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indent="0">
              <a:spcBef>
                <a:spcPts val="0"/>
              </a:spcBef>
            </a:pPr>
            <a:r>
              <a:rPr lang="en-US" sz="2667" dirty="0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Artem </a:t>
            </a:r>
            <a:r>
              <a:rPr lang="en-US" sz="2667" dirty="0" err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Lykov</a:t>
            </a:r>
            <a:r>
              <a:rPr lang="en-US" sz="2667" dirty="0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, Engineering Systems, Ms-1</a:t>
            </a:r>
          </a:p>
          <a:p>
            <a:pPr marL="0" indent="0">
              <a:spcBef>
                <a:spcPts val="0"/>
              </a:spcBef>
            </a:pPr>
            <a:r>
              <a:rPr lang="en-US" sz="2667" dirty="0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Anna </a:t>
            </a:r>
            <a:r>
              <a:rPr lang="en-US" sz="2667" dirty="0" err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Ilushina</a:t>
            </a:r>
            <a:r>
              <a:rPr lang="en-US" sz="2667" dirty="0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, Engineering Systems, Ms-1</a:t>
            </a:r>
          </a:p>
          <a:p>
            <a:pPr marL="0" indent="0">
              <a:spcBef>
                <a:spcPts val="0"/>
              </a:spcBef>
            </a:pPr>
            <a:r>
              <a:rPr lang="en-US" sz="2667" dirty="0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Artem </a:t>
            </a:r>
            <a:r>
              <a:rPr lang="en-US" sz="2667" dirty="0" err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Bazhenov</a:t>
            </a:r>
            <a:r>
              <a:rPr lang="en-US" sz="2667" dirty="0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, Engineering Systems, Ms-1</a:t>
            </a:r>
          </a:p>
          <a:p>
            <a:pPr marL="0" indent="0">
              <a:spcBef>
                <a:spcPts val="0"/>
              </a:spcBef>
            </a:pPr>
            <a:r>
              <a:rPr lang="en-US" sz="2667" dirty="0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Vladimir Berman, Engineering Systems, Ms-1</a:t>
            </a:r>
          </a:p>
          <a:p>
            <a:pPr marL="0" indent="0">
              <a:spcBef>
                <a:spcPts val="0"/>
              </a:spcBef>
            </a:pPr>
            <a:endParaRPr lang="en-US" sz="2667" dirty="0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  <a:p>
            <a:pPr marL="0" indent="0">
              <a:spcBef>
                <a:spcPts val="0"/>
              </a:spcBef>
            </a:pPr>
            <a:r>
              <a:rPr lang="en-US" sz="2667" dirty="0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Professor:‪Ivan </a:t>
            </a:r>
            <a:r>
              <a:rPr lang="en-US" sz="2667" dirty="0" err="1"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Oseledets</a:t>
            </a:r>
            <a:endParaRPr lang="en-US" sz="2667" dirty="0">
              <a:latin typeface="Verdana" panose="020B0604030504040204"/>
              <a:ea typeface="Verdana" panose="020B0604030504040204"/>
              <a:cs typeface="Verdana" panose="020B0604030504040204"/>
              <a:sym typeface="Verdana" panose="020B0604030504040204"/>
            </a:endParaRPr>
          </a:p>
        </p:txBody>
      </p:sp>
      <p:sp>
        <p:nvSpPr>
          <p:cNvPr id="98" name="Google Shape;98;g11eb3e7743f_1_152"/>
          <p:cNvSpPr txBox="1">
            <a:spLocks noGrp="1"/>
          </p:cNvSpPr>
          <p:nvPr>
            <p:ph type="body" idx="1"/>
          </p:nvPr>
        </p:nvSpPr>
        <p:spPr>
          <a:xfrm>
            <a:off x="792533" y="1042500"/>
            <a:ext cx="13642800" cy="35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sz="6933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Deep Learning Final Project: </a:t>
            </a:r>
          </a:p>
          <a:p>
            <a:pPr marL="0" indent="0">
              <a:lnSpc>
                <a:spcPct val="100000"/>
              </a:lnSpc>
            </a:pPr>
            <a:r>
              <a:rPr lang="en-US" sz="6933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G16 - Balls detection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49ED42E-C177-40DC-BF50-612C3188436A}"/>
              </a:ext>
            </a:extLst>
          </p:cNvPr>
          <p:cNvSpPr/>
          <p:nvPr/>
        </p:nvSpPr>
        <p:spPr>
          <a:xfrm>
            <a:off x="491995" y="1920062"/>
            <a:ext cx="397005" cy="4421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4FB26AE-ED3A-40C8-82DE-E6EDEF698C92}"/>
              </a:ext>
            </a:extLst>
          </p:cNvPr>
          <p:cNvSpPr/>
          <p:nvPr/>
        </p:nvSpPr>
        <p:spPr>
          <a:xfrm>
            <a:off x="508000" y="4419600"/>
            <a:ext cx="397005" cy="4421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DFEB639-8B27-401D-B044-1B3190499277}"/>
              </a:ext>
            </a:extLst>
          </p:cNvPr>
          <p:cNvSpPr/>
          <p:nvPr/>
        </p:nvSpPr>
        <p:spPr>
          <a:xfrm>
            <a:off x="3784600" y="1920062"/>
            <a:ext cx="397005" cy="4421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C63BAB9-D23C-DFC6-CF9A-3CA19239AAF3}"/>
              </a:ext>
            </a:extLst>
          </p:cNvPr>
          <p:cNvSpPr/>
          <p:nvPr/>
        </p:nvSpPr>
        <p:spPr>
          <a:xfrm>
            <a:off x="0" y="0"/>
            <a:ext cx="508000" cy="838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567B9E7-E0AD-0ED3-8158-1D565BD826C8}"/>
              </a:ext>
            </a:extLst>
          </p:cNvPr>
          <p:cNvSpPr txBox="1">
            <a:spLocks/>
          </p:cNvSpPr>
          <p:nvPr/>
        </p:nvSpPr>
        <p:spPr>
          <a:xfrm>
            <a:off x="706502" y="1584367"/>
            <a:ext cx="15240000" cy="128673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AD39172C-2E51-41A7-2943-418A13CC6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3562"/>
            <a:ext cx="15240000" cy="1286734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  <a:br>
              <a:rPr lang="ru-RU" dirty="0"/>
            </a:b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519BC4E-B278-4AA3-9366-0B716C55421A}"/>
              </a:ext>
            </a:extLst>
          </p:cNvPr>
          <p:cNvSpPr/>
          <p:nvPr/>
        </p:nvSpPr>
        <p:spPr>
          <a:xfrm>
            <a:off x="2852594" y="1097525"/>
            <a:ext cx="3124200" cy="6658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42707-8A41-47D2-A323-F4E9EA8EFDEB}"/>
              </a:ext>
            </a:extLst>
          </p:cNvPr>
          <p:cNvSpPr txBox="1"/>
          <p:nvPr/>
        </p:nvSpPr>
        <p:spPr>
          <a:xfrm>
            <a:off x="1193800" y="1580295"/>
            <a:ext cx="1455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ru-RU" altLang="en-US" sz="3600" dirty="0">
              <a:solidFill>
                <a:schemeClr val="tx1"/>
              </a:solidFill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44BBEBD8-986E-4217-BB18-007267F040B8}"/>
              </a:ext>
            </a:extLst>
          </p:cNvPr>
          <p:cNvSpPr/>
          <p:nvPr/>
        </p:nvSpPr>
        <p:spPr bwMode="auto">
          <a:xfrm>
            <a:off x="1193758" y="1580399"/>
            <a:ext cx="14580360" cy="39688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3600" b="0" strike="noStrike" spc="0" dirty="0">
                <a:solidFill>
                  <a:srgbClr val="000000"/>
                </a:solidFill>
                <a:latin typeface="Arial"/>
              </a:rPr>
              <a:t>Compare all approaches we decided use YOLO v8 due to: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b="0" strike="noStrike" spc="0" dirty="0">
                <a:solidFill>
                  <a:srgbClr val="000000"/>
                </a:solidFill>
                <a:latin typeface="Arial"/>
              </a:rPr>
              <a:t>It works properly;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000000"/>
                </a:solidFill>
                <a:latin typeface="Arial"/>
              </a:rPr>
              <a:t>It is faster then Faster R-CNN;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sz="3600" b="0" strike="noStrike" spc="0" dirty="0">
                <a:solidFill>
                  <a:srgbClr val="000000"/>
                </a:solidFill>
                <a:latin typeface="Arial"/>
              </a:rPr>
              <a:t>I</a:t>
            </a:r>
            <a:r>
              <a:rPr lang="en-US" sz="3600" dirty="0">
                <a:solidFill>
                  <a:srgbClr val="000000"/>
                </a:solidFill>
                <a:latin typeface="Arial"/>
              </a:rPr>
              <a:t>t can work on week hardware like Raspberry Pi4;</a:t>
            </a:r>
          </a:p>
          <a:p>
            <a:pPr>
              <a:lnSpc>
                <a:spcPct val="100000"/>
              </a:lnSpc>
              <a:defRPr/>
            </a:pPr>
            <a:endParaRPr lang="en-US" sz="36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US" sz="3600" dirty="0">
                <a:solidFill>
                  <a:srgbClr val="000000"/>
                </a:solidFill>
                <a:latin typeface="Arial"/>
              </a:rPr>
              <a:t>Earlier we planed using electronics for counting cherries, but CV show, that we can do this without </a:t>
            </a:r>
            <a:r>
              <a:rPr lang="en-US" sz="3600" dirty="0" err="1">
                <a:solidFill>
                  <a:srgbClr val="000000"/>
                </a:solidFill>
                <a:latin typeface="Arial"/>
              </a:rPr>
              <a:t>vibromotors</a:t>
            </a:r>
            <a:r>
              <a:rPr lang="en-US" sz="3600" dirty="0">
                <a:solidFill>
                  <a:srgbClr val="000000"/>
                </a:solidFill>
                <a:latin typeface="Arial"/>
              </a:rPr>
              <a:t> and complex mechanics.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248D520-1473-4DCD-83BE-51907B98E0EC}"/>
              </a:ext>
            </a:extLst>
          </p:cNvPr>
          <p:cNvSpPr txBox="1">
            <a:spLocks/>
          </p:cNvSpPr>
          <p:nvPr/>
        </p:nvSpPr>
        <p:spPr>
          <a:xfrm>
            <a:off x="63500" y="8610600"/>
            <a:ext cx="508000" cy="4649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/>
              <a:t>10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900902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37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D56322-4AB0-A44D-96AC-0F12AC8A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3562"/>
            <a:ext cx="15240000" cy="625579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overview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0A98C-3EE8-1BAE-D515-1718B446FE17}"/>
              </a:ext>
            </a:extLst>
          </p:cNvPr>
          <p:cNvSpPr/>
          <p:nvPr/>
        </p:nvSpPr>
        <p:spPr>
          <a:xfrm>
            <a:off x="0" y="0"/>
            <a:ext cx="508000" cy="838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3B1456-2B3F-F542-B819-BD40CA61C222}"/>
              </a:ext>
            </a:extLst>
          </p:cNvPr>
          <p:cNvSpPr txBox="1">
            <a:spLocks/>
          </p:cNvSpPr>
          <p:nvPr/>
        </p:nvSpPr>
        <p:spPr>
          <a:xfrm>
            <a:off x="63500" y="8610600"/>
            <a:ext cx="381000" cy="4649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/>
              <a:t>2</a:t>
            </a:r>
            <a:endParaRPr lang="ru-RU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89F0A11-E419-9FD8-800E-23FF56F346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1"/>
          <a:stretch/>
        </p:blipFill>
        <p:spPr>
          <a:xfrm>
            <a:off x="9652000" y="1056865"/>
            <a:ext cx="6553200" cy="39195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22BD5E-9711-4B5D-AA85-334BD7310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1219200"/>
            <a:ext cx="2627339" cy="38172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641FF33-52F3-61B8-BB46-1F8F647BB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0" y="4583369"/>
            <a:ext cx="4533900" cy="375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73621E-F604-3B5B-C94F-F566A11FF152}"/>
              </a:ext>
            </a:extLst>
          </p:cNvPr>
          <p:cNvSpPr txBox="1"/>
          <p:nvPr/>
        </p:nvSpPr>
        <p:spPr>
          <a:xfrm>
            <a:off x="965200" y="503644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Competition robot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1BC1EC-6F8B-65C3-4B2C-3EBB60B86C98}"/>
              </a:ext>
            </a:extLst>
          </p:cNvPr>
          <p:cNvSpPr txBox="1"/>
          <p:nvPr/>
        </p:nvSpPr>
        <p:spPr>
          <a:xfrm>
            <a:off x="6674672" y="862226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Cherry box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BE8EA9-926E-DE34-DC36-5365FDF94849}"/>
              </a:ext>
            </a:extLst>
          </p:cNvPr>
          <p:cNvSpPr txBox="1"/>
          <p:nvPr/>
        </p:nvSpPr>
        <p:spPr>
          <a:xfrm>
            <a:off x="13144058" y="50408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 environment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F75448-16CE-7177-40FF-FD9DB8B34546}"/>
              </a:ext>
            </a:extLst>
          </p:cNvPr>
          <p:cNvSpPr txBox="1"/>
          <p:nvPr/>
        </p:nvSpPr>
        <p:spPr>
          <a:xfrm>
            <a:off x="5627641" y="3641710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for detection (Cherry)</a:t>
            </a:r>
            <a:endParaRPr lang="ru-RU" dirty="0"/>
          </a:p>
        </p:txBody>
      </p:sp>
      <p:pic>
        <p:nvPicPr>
          <p:cNvPr id="1026" name="Picture 2" descr="Сменные красные пулевые шарики для боеприпасов, 1,4 см орбиз оружие на  пульках нёрф пуля нерф бластеры пули nerf - купить по выгодной цене |  AliExpress">
            <a:extLst>
              <a:ext uri="{FF2B5EF4-FFF2-40B4-BE49-F238E27FC236}">
                <a16:creationId xmlns:a16="http://schemas.microsoft.com/office/drawing/2014/main" id="{D51E0773-0215-7602-F33D-EA0AB0447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076" y="798769"/>
            <a:ext cx="3085775" cy="284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423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004492A-3C59-412C-A9B7-C3F2E4D70A77}"/>
              </a:ext>
            </a:extLst>
          </p:cNvPr>
          <p:cNvSpPr/>
          <p:nvPr/>
        </p:nvSpPr>
        <p:spPr>
          <a:xfrm>
            <a:off x="1117600" y="1295400"/>
            <a:ext cx="13639800" cy="4698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dirty="0">
                <a:solidFill>
                  <a:srgbClr val="222222"/>
                </a:solidFill>
                <a:latin typeface="Arial" panose="020B0604020202020204" pitchFamily="34" charset="0"/>
              </a:rPr>
              <a:t>For counting red balls (cherries) do the following:</a:t>
            </a:r>
          </a:p>
          <a:p>
            <a:pPr marL="742950" indent="-7429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22222"/>
                </a:solidFill>
                <a:latin typeface="Arial" panose="020B0604020202020204" pitchFamily="34" charset="0"/>
              </a:rPr>
              <a:t>Implement classic CV algorithms (Edge detection);</a:t>
            </a:r>
          </a:p>
          <a:p>
            <a:pPr marL="742950" indent="-7429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22222"/>
                </a:solidFill>
                <a:latin typeface="Arial" panose="020B0604020202020204" pitchFamily="34" charset="0"/>
              </a:rPr>
              <a:t>Implement classic CV algorithms (Hough Transform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  <a:r>
              <a:rPr lang="en-US" sz="3600" dirty="0">
                <a:solidFill>
                  <a:srgbClr val="222222"/>
                </a:solidFill>
                <a:latin typeface="Arial" panose="020B0604020202020204" pitchFamily="34" charset="0"/>
              </a:rPr>
              <a:t>;</a:t>
            </a:r>
          </a:p>
          <a:p>
            <a:pPr marL="742950" indent="-7429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22222"/>
                </a:solidFill>
                <a:latin typeface="Arial" panose="020B0604020202020204" pitchFamily="34" charset="0"/>
              </a:rPr>
              <a:t>Implement CNNs (Faster R-CNN);</a:t>
            </a:r>
          </a:p>
          <a:p>
            <a:pPr marL="742950" indent="-7429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22222"/>
                </a:solidFill>
                <a:latin typeface="Arial" panose="020B0604020202020204" pitchFamily="34" charset="0"/>
              </a:rPr>
              <a:t>Implement CNNs (Yolo v8);</a:t>
            </a:r>
          </a:p>
          <a:p>
            <a:pPr marL="742950" indent="-7429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22222"/>
                </a:solidFill>
                <a:latin typeface="Arial" panose="020B0604020202020204" pitchFamily="34" charset="0"/>
              </a:rPr>
              <a:t>Compare results.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0A98C-3EE8-1BAE-D515-1718B446FE17}"/>
              </a:ext>
            </a:extLst>
          </p:cNvPr>
          <p:cNvSpPr/>
          <p:nvPr/>
        </p:nvSpPr>
        <p:spPr>
          <a:xfrm>
            <a:off x="0" y="0"/>
            <a:ext cx="508000" cy="838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3B1456-2B3F-F542-B819-BD40CA61C222}"/>
              </a:ext>
            </a:extLst>
          </p:cNvPr>
          <p:cNvSpPr txBox="1">
            <a:spLocks/>
          </p:cNvSpPr>
          <p:nvPr/>
        </p:nvSpPr>
        <p:spPr>
          <a:xfrm>
            <a:off x="63500" y="8610600"/>
            <a:ext cx="381000" cy="4649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/>
              <a:t>3</a:t>
            </a:r>
            <a:endParaRPr lang="ru-RU" sz="20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6646D0A-7E70-4D70-A5B5-6FA4AC9C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3562"/>
            <a:ext cx="15240000" cy="625579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goals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5130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0A98C-3EE8-1BAE-D515-1718B446FE17}"/>
              </a:ext>
            </a:extLst>
          </p:cNvPr>
          <p:cNvSpPr/>
          <p:nvPr/>
        </p:nvSpPr>
        <p:spPr>
          <a:xfrm>
            <a:off x="0" y="0"/>
            <a:ext cx="508000" cy="838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3B1456-2B3F-F542-B819-BD40CA61C222}"/>
              </a:ext>
            </a:extLst>
          </p:cNvPr>
          <p:cNvSpPr txBox="1">
            <a:spLocks/>
          </p:cNvSpPr>
          <p:nvPr/>
        </p:nvSpPr>
        <p:spPr>
          <a:xfrm>
            <a:off x="63500" y="8610600"/>
            <a:ext cx="381000" cy="4649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/>
              <a:t>4</a:t>
            </a:r>
            <a:endParaRPr lang="ru-RU" sz="20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6646D0A-7E70-4D70-A5B5-6FA4AC9C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3562"/>
            <a:ext cx="15240000" cy="625579"/>
          </a:xfrm>
        </p:spPr>
        <p:txBody>
          <a:bodyPr>
            <a:normAutofit fontScale="90000"/>
          </a:bodyPr>
          <a:lstStyle/>
          <a:p>
            <a:r>
              <a:rPr lang="en-US" dirty="0"/>
              <a:t>Edge detection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6FD879-9777-5CC5-F61E-A558B95E6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9" t="2778" r="4234" b="2778"/>
          <a:stretch/>
        </p:blipFill>
        <p:spPr>
          <a:xfrm>
            <a:off x="584200" y="1143000"/>
            <a:ext cx="4495800" cy="65045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480C94-F248-5357-FD52-185FCEFBC1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6" t="2008" b="1929"/>
          <a:stretch/>
        </p:blipFill>
        <p:spPr>
          <a:xfrm>
            <a:off x="11655721" y="1377391"/>
            <a:ext cx="4397079" cy="6248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D079CD-8AE6-F568-7C49-84AADC8CB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600" y="1153886"/>
            <a:ext cx="4501655" cy="6493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7F63C4-741D-92E7-F955-A2118AD7B755}"/>
              </a:ext>
            </a:extLst>
          </p:cNvPr>
          <p:cNvSpPr txBox="1"/>
          <p:nvPr/>
        </p:nvSpPr>
        <p:spPr>
          <a:xfrm>
            <a:off x="6756400" y="8153400"/>
            <a:ext cx="396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method does not work properly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4572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0A98C-3EE8-1BAE-D515-1718B446FE17}"/>
              </a:ext>
            </a:extLst>
          </p:cNvPr>
          <p:cNvSpPr/>
          <p:nvPr/>
        </p:nvSpPr>
        <p:spPr>
          <a:xfrm>
            <a:off x="0" y="0"/>
            <a:ext cx="508000" cy="838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3B1456-2B3F-F542-B819-BD40CA61C222}"/>
              </a:ext>
            </a:extLst>
          </p:cNvPr>
          <p:cNvSpPr txBox="1">
            <a:spLocks/>
          </p:cNvSpPr>
          <p:nvPr/>
        </p:nvSpPr>
        <p:spPr>
          <a:xfrm>
            <a:off x="63500" y="8610600"/>
            <a:ext cx="381000" cy="4649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/>
              <a:t>5</a:t>
            </a:r>
            <a:endParaRPr lang="ru-RU" sz="20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6646D0A-7E70-4D70-A5B5-6FA4AC9C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3562"/>
            <a:ext cx="15240000" cy="625579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222222"/>
                </a:solidFill>
                <a:latin typeface="Arial" panose="020B0604020202020204" pitchFamily="34" charset="0"/>
              </a:rPr>
              <a:t>Hough Transform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F63C4-741D-92E7-F955-A2118AD7B755}"/>
              </a:ext>
            </a:extLst>
          </p:cNvPr>
          <p:cNvSpPr txBox="1"/>
          <p:nvPr/>
        </p:nvSpPr>
        <p:spPr>
          <a:xfrm>
            <a:off x="5359877" y="5272127"/>
            <a:ext cx="6120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algorithm works correct, but only with fixed</a:t>
            </a:r>
          </a:p>
          <a:p>
            <a:pPr algn="ctr"/>
            <a:r>
              <a:rPr lang="en-US" dirty="0"/>
              <a:t>size of ball and certain position of the camera. In this case we cannot use this approach.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C27379C-A969-B37B-6B40-D73904E87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00" y="1225550"/>
            <a:ext cx="3632676" cy="59309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121BF6C-AAF5-2A3B-94B9-AA7B944F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1225549"/>
            <a:ext cx="3632677" cy="5930901"/>
          </a:xfrm>
          <a:prstGeom prst="rect">
            <a:avLst/>
          </a:prstGeom>
        </p:spPr>
      </p:pic>
      <p:sp>
        <p:nvSpPr>
          <p:cNvPr id="18" name="Стрелка вправо 17">
            <a:extLst>
              <a:ext uri="{FF2B5EF4-FFF2-40B4-BE49-F238E27FC236}">
                <a16:creationId xmlns:a16="http://schemas.microsoft.com/office/drawing/2014/main" id="{598B62F9-BA5F-CD80-22DD-5181AD06CADF}"/>
              </a:ext>
            </a:extLst>
          </p:cNvPr>
          <p:cNvSpPr/>
          <p:nvPr/>
        </p:nvSpPr>
        <p:spPr>
          <a:xfrm>
            <a:off x="5359877" y="3886200"/>
            <a:ext cx="6120923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10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0A98C-3EE8-1BAE-D515-1718B446FE17}"/>
              </a:ext>
            </a:extLst>
          </p:cNvPr>
          <p:cNvSpPr/>
          <p:nvPr/>
        </p:nvSpPr>
        <p:spPr>
          <a:xfrm>
            <a:off x="0" y="0"/>
            <a:ext cx="508000" cy="838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3B1456-2B3F-F542-B819-BD40CA61C222}"/>
              </a:ext>
            </a:extLst>
          </p:cNvPr>
          <p:cNvSpPr txBox="1">
            <a:spLocks/>
          </p:cNvSpPr>
          <p:nvPr/>
        </p:nvSpPr>
        <p:spPr>
          <a:xfrm>
            <a:off x="63500" y="8610600"/>
            <a:ext cx="381000" cy="4649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/>
              <a:t>6</a:t>
            </a:r>
            <a:endParaRPr lang="ru-RU" sz="20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6646D0A-7E70-4D70-A5B5-6FA4AC9C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3562"/>
            <a:ext cx="15240000" cy="62557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222222"/>
                </a:solidFill>
              </a:rPr>
              <a:t>Dataset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1528C5-8A6A-B41E-7AE0-63B3C469395E}"/>
              </a:ext>
            </a:extLst>
          </p:cNvPr>
          <p:cNvSpPr txBox="1"/>
          <p:nvPr/>
        </p:nvSpPr>
        <p:spPr>
          <a:xfrm>
            <a:off x="3701115" y="8064877"/>
            <a:ext cx="885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networks trainings we use custom dataset, which was annotated using </a:t>
            </a:r>
            <a:r>
              <a:rPr lang="en-US" dirty="0" err="1"/>
              <a:t>Roboflow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204A434-7EAF-55CB-8F9D-3FD7C7C0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0" y="1529624"/>
            <a:ext cx="4572000" cy="60903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382897-3B4F-B247-D5C0-2C96FD695426}"/>
              </a:ext>
            </a:extLst>
          </p:cNvPr>
          <p:cNvSpPr txBox="1"/>
          <p:nvPr/>
        </p:nvSpPr>
        <p:spPr>
          <a:xfrm>
            <a:off x="1574800" y="1295400"/>
            <a:ext cx="27432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"</a:t>
            </a:r>
            <a:r>
              <a:rPr lang="ru-RU" dirty="0" err="1"/>
              <a:t>boxes</a:t>
            </a:r>
            <a:r>
              <a:rPr lang="ru-RU" dirty="0"/>
              <a:t>": [</a:t>
            </a:r>
          </a:p>
          <a:p>
            <a:r>
              <a:rPr lang="ru-RU" dirty="0"/>
              <a:t>        {</a:t>
            </a:r>
          </a:p>
          <a:p>
            <a:r>
              <a:rPr lang="ru-RU" dirty="0"/>
              <a:t>            "</a:t>
            </a:r>
            <a:r>
              <a:rPr lang="ru-RU" dirty="0" err="1"/>
              <a:t>label</a:t>
            </a:r>
            <a:r>
              <a:rPr lang="ru-RU" dirty="0"/>
              <a:t>": "</a:t>
            </a:r>
            <a:r>
              <a:rPr lang="ru-RU" dirty="0" err="1"/>
              <a:t>Ball</a:t>
            </a:r>
            <a:r>
              <a:rPr lang="ru-RU" dirty="0"/>
              <a:t>",</a:t>
            </a:r>
          </a:p>
          <a:p>
            <a:r>
              <a:rPr lang="ru-RU" dirty="0"/>
              <a:t>            "</a:t>
            </a:r>
            <a:r>
              <a:rPr lang="ru-RU" dirty="0" err="1"/>
              <a:t>x</a:t>
            </a:r>
            <a:r>
              <a:rPr lang="ru-RU" dirty="0"/>
              <a:t>": "445.50",</a:t>
            </a:r>
          </a:p>
          <a:p>
            <a:r>
              <a:rPr lang="ru-RU" dirty="0"/>
              <a:t>            "</a:t>
            </a:r>
            <a:r>
              <a:rPr lang="ru-RU" dirty="0" err="1"/>
              <a:t>y</a:t>
            </a:r>
            <a:r>
              <a:rPr lang="ru-RU" dirty="0"/>
              <a:t>": "1018.11",</a:t>
            </a:r>
          </a:p>
          <a:p>
            <a:r>
              <a:rPr lang="ru-RU" dirty="0"/>
              <a:t>            "</a:t>
            </a:r>
            <a:r>
              <a:rPr lang="ru-RU" dirty="0" err="1"/>
              <a:t>width</a:t>
            </a:r>
            <a:r>
              <a:rPr lang="ru-RU" dirty="0"/>
              <a:t>": "199.92",</a:t>
            </a:r>
          </a:p>
          <a:p>
            <a:r>
              <a:rPr lang="ru-RU" dirty="0"/>
              <a:t>            "</a:t>
            </a:r>
            <a:r>
              <a:rPr lang="ru-RU" dirty="0" err="1"/>
              <a:t>height</a:t>
            </a:r>
            <a:r>
              <a:rPr lang="ru-RU" dirty="0"/>
              <a:t>": "214.73"</a:t>
            </a:r>
          </a:p>
          <a:p>
            <a:r>
              <a:rPr lang="ru-RU" dirty="0"/>
              <a:t>        },</a:t>
            </a:r>
          </a:p>
          <a:p>
            <a:r>
              <a:rPr lang="ru-RU" dirty="0"/>
              <a:t>        {</a:t>
            </a:r>
          </a:p>
          <a:p>
            <a:r>
              <a:rPr lang="ru-RU" dirty="0"/>
              <a:t>            "</a:t>
            </a:r>
            <a:r>
              <a:rPr lang="ru-RU" dirty="0" err="1"/>
              <a:t>label</a:t>
            </a:r>
            <a:r>
              <a:rPr lang="ru-RU" dirty="0"/>
              <a:t>": "</a:t>
            </a:r>
            <a:r>
              <a:rPr lang="ru-RU" dirty="0" err="1"/>
              <a:t>Ball</a:t>
            </a:r>
            <a:r>
              <a:rPr lang="ru-RU" dirty="0"/>
              <a:t>",</a:t>
            </a:r>
          </a:p>
          <a:p>
            <a:r>
              <a:rPr lang="ru-RU" dirty="0"/>
              <a:t>            "</a:t>
            </a:r>
            <a:r>
              <a:rPr lang="ru-RU" dirty="0" err="1"/>
              <a:t>x</a:t>
            </a:r>
            <a:r>
              <a:rPr lang="ru-RU" dirty="0"/>
              <a:t>": "658.99",</a:t>
            </a:r>
          </a:p>
          <a:p>
            <a:r>
              <a:rPr lang="ru-RU" dirty="0"/>
              <a:t>            "</a:t>
            </a:r>
            <a:r>
              <a:rPr lang="ru-RU" dirty="0" err="1"/>
              <a:t>y</a:t>
            </a:r>
            <a:r>
              <a:rPr lang="ru-RU" dirty="0"/>
              <a:t>": "1036.62",</a:t>
            </a:r>
          </a:p>
          <a:p>
            <a:r>
              <a:rPr lang="ru-RU" dirty="0"/>
              <a:t>            "</a:t>
            </a:r>
            <a:r>
              <a:rPr lang="ru-RU" dirty="0" err="1"/>
              <a:t>width</a:t>
            </a:r>
            <a:r>
              <a:rPr lang="ru-RU" dirty="0"/>
              <a:t>": "202.39",</a:t>
            </a:r>
          </a:p>
          <a:p>
            <a:r>
              <a:rPr lang="ru-RU" dirty="0"/>
              <a:t>            "</a:t>
            </a:r>
            <a:r>
              <a:rPr lang="ru-RU" dirty="0" err="1"/>
              <a:t>height</a:t>
            </a:r>
            <a:r>
              <a:rPr lang="ru-RU" dirty="0"/>
              <a:t>": "217.20"</a:t>
            </a:r>
          </a:p>
          <a:p>
            <a:r>
              <a:rPr lang="ru-RU" dirty="0"/>
              <a:t>        },</a:t>
            </a:r>
          </a:p>
          <a:p>
            <a:r>
              <a:rPr lang="ru-RU" dirty="0"/>
              <a:t>        {</a:t>
            </a:r>
          </a:p>
          <a:p>
            <a:r>
              <a:rPr lang="ru-RU" dirty="0"/>
              <a:t>            "</a:t>
            </a:r>
            <a:r>
              <a:rPr lang="ru-RU" dirty="0" err="1"/>
              <a:t>label</a:t>
            </a:r>
            <a:r>
              <a:rPr lang="ru-RU" dirty="0"/>
              <a:t>": "</a:t>
            </a:r>
            <a:r>
              <a:rPr lang="ru-RU" dirty="0" err="1"/>
              <a:t>Ball</a:t>
            </a:r>
            <a:r>
              <a:rPr lang="ru-RU" dirty="0"/>
              <a:t>",</a:t>
            </a:r>
          </a:p>
          <a:p>
            <a:r>
              <a:rPr lang="ru-RU" dirty="0"/>
              <a:t>            "</a:t>
            </a:r>
            <a:r>
              <a:rPr lang="ru-RU" dirty="0" err="1"/>
              <a:t>x</a:t>
            </a:r>
            <a:r>
              <a:rPr lang="ru-RU" dirty="0"/>
              <a:t>": "1327.86",</a:t>
            </a:r>
          </a:p>
          <a:p>
            <a:r>
              <a:rPr lang="ru-RU" dirty="0"/>
              <a:t>            "</a:t>
            </a:r>
            <a:r>
              <a:rPr lang="ru-RU" dirty="0" err="1"/>
              <a:t>y</a:t>
            </a:r>
            <a:r>
              <a:rPr lang="ru-RU" dirty="0"/>
              <a:t>": "1034.15",</a:t>
            </a:r>
          </a:p>
          <a:p>
            <a:r>
              <a:rPr lang="ru-RU" dirty="0"/>
              <a:t>            "</a:t>
            </a:r>
            <a:r>
              <a:rPr lang="ru-RU" dirty="0" err="1"/>
              <a:t>width</a:t>
            </a:r>
            <a:r>
              <a:rPr lang="ru-RU" dirty="0"/>
              <a:t>": "207.32",</a:t>
            </a:r>
          </a:p>
          <a:p>
            <a:r>
              <a:rPr lang="ru-RU" dirty="0"/>
              <a:t>            "</a:t>
            </a:r>
            <a:r>
              <a:rPr lang="ru-RU" dirty="0" err="1"/>
              <a:t>height</a:t>
            </a:r>
            <a:r>
              <a:rPr lang="ru-RU" dirty="0"/>
              <a:t>": "212.26"</a:t>
            </a:r>
          </a:p>
          <a:p>
            <a:r>
              <a:rPr lang="ru-RU" dirty="0"/>
              <a:t>        }</a:t>
            </a:r>
            <a:r>
              <a:rPr lang="en-US" dirty="0"/>
              <a:t> …</a:t>
            </a:r>
            <a:endParaRPr lang="ru-RU" dirty="0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1D601537-E700-B16B-5268-81B1289D28FD}"/>
              </a:ext>
            </a:extLst>
          </p:cNvPr>
          <p:cNvGrpSpPr/>
          <p:nvPr/>
        </p:nvGrpSpPr>
        <p:grpSpPr>
          <a:xfrm>
            <a:off x="10033000" y="2667000"/>
            <a:ext cx="6248400" cy="3048000"/>
            <a:chOff x="9728200" y="2667000"/>
            <a:chExt cx="6248400" cy="3048000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89BF5D13-4086-D4BE-DD05-27A65B9FB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545" r="73281" b="4545"/>
            <a:stretch/>
          </p:blipFill>
          <p:spPr>
            <a:xfrm>
              <a:off x="9728200" y="2667000"/>
              <a:ext cx="2000435" cy="3048000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5DF1A2E5-0212-ED71-7EC7-030EB9953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968" t="4545" r="3054" b="4545"/>
            <a:stretch/>
          </p:blipFill>
          <p:spPr>
            <a:xfrm>
              <a:off x="11785600" y="2667000"/>
              <a:ext cx="4191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7371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0A98C-3EE8-1BAE-D515-1718B446FE17}"/>
              </a:ext>
            </a:extLst>
          </p:cNvPr>
          <p:cNvSpPr/>
          <p:nvPr/>
        </p:nvSpPr>
        <p:spPr>
          <a:xfrm>
            <a:off x="0" y="0"/>
            <a:ext cx="508000" cy="838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3B1456-2B3F-F542-B819-BD40CA61C222}"/>
              </a:ext>
            </a:extLst>
          </p:cNvPr>
          <p:cNvSpPr txBox="1">
            <a:spLocks/>
          </p:cNvSpPr>
          <p:nvPr/>
        </p:nvSpPr>
        <p:spPr>
          <a:xfrm>
            <a:off x="63500" y="8610600"/>
            <a:ext cx="381000" cy="4649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ru-RU" sz="2000" dirty="0"/>
              <a:t>7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6646D0A-7E70-4D70-A5B5-6FA4AC9C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3562"/>
            <a:ext cx="15240000" cy="625579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222222"/>
                </a:solidFill>
                <a:latin typeface="Arial" panose="020B0604020202020204" pitchFamily="34" charset="0"/>
              </a:rPr>
              <a:t>Faster R-CNN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84810B5-E4D5-5D42-7719-1186F751F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86" y="6629400"/>
            <a:ext cx="9451181" cy="16002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39D303B-0204-DF4D-F6DD-208C87CE9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045244"/>
            <a:ext cx="7772400" cy="524125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A83AD0F-2851-D2F4-039D-1A9ABF307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088" y="1153642"/>
            <a:ext cx="6723512" cy="524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96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0A98C-3EE8-1BAE-D515-1718B446FE17}"/>
              </a:ext>
            </a:extLst>
          </p:cNvPr>
          <p:cNvSpPr/>
          <p:nvPr/>
        </p:nvSpPr>
        <p:spPr>
          <a:xfrm>
            <a:off x="0" y="0"/>
            <a:ext cx="508000" cy="838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3B1456-2B3F-F542-B819-BD40CA61C222}"/>
              </a:ext>
            </a:extLst>
          </p:cNvPr>
          <p:cNvSpPr txBox="1">
            <a:spLocks/>
          </p:cNvSpPr>
          <p:nvPr/>
        </p:nvSpPr>
        <p:spPr>
          <a:xfrm>
            <a:off x="63500" y="8610600"/>
            <a:ext cx="381000" cy="4649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/>
              <a:t>8</a:t>
            </a:r>
            <a:endParaRPr lang="ru-RU" sz="20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6646D0A-7E70-4D70-A5B5-6FA4AC9C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3562"/>
            <a:ext cx="15240000" cy="625579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222222"/>
                </a:solidFill>
                <a:latin typeface="Arial" panose="020B0604020202020204" pitchFamily="34" charset="0"/>
              </a:rPr>
              <a:t>YOLO v8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ADBEBA-4301-9FA6-BDE1-F89277E65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7" y="919141"/>
            <a:ext cx="6398789" cy="639878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0C610AB-29B0-77B8-E254-061A835A9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756" y="919141"/>
            <a:ext cx="7391400" cy="37852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451DC88-98C1-832C-9B57-2936034FF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456" y="4475836"/>
            <a:ext cx="6096000" cy="45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14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90A98C-3EE8-1BAE-D515-1718B446FE17}"/>
              </a:ext>
            </a:extLst>
          </p:cNvPr>
          <p:cNvSpPr/>
          <p:nvPr/>
        </p:nvSpPr>
        <p:spPr>
          <a:xfrm>
            <a:off x="0" y="0"/>
            <a:ext cx="508000" cy="838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3B1456-2B3F-F542-B819-BD40CA61C222}"/>
              </a:ext>
            </a:extLst>
          </p:cNvPr>
          <p:cNvSpPr txBox="1">
            <a:spLocks/>
          </p:cNvSpPr>
          <p:nvPr/>
        </p:nvSpPr>
        <p:spPr>
          <a:xfrm>
            <a:off x="63500" y="8610600"/>
            <a:ext cx="381000" cy="4649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/>
              <a:t>9</a:t>
            </a:r>
            <a:endParaRPr lang="ru-RU" sz="2000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6646D0A-7E70-4D70-A5B5-6FA4AC9C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93562"/>
            <a:ext cx="15240000" cy="625579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222222"/>
                </a:solidFill>
                <a:latin typeface="Arial" panose="020B0604020202020204" pitchFamily="34" charset="0"/>
              </a:rPr>
              <a:t>YOLO v8 (metrics)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E9EF7D-066F-21F2-9DE7-5CB921BA2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0" y="952721"/>
            <a:ext cx="5919695" cy="40002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79715B-3C2D-3F54-BC03-D104AD49C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0" y="952721"/>
            <a:ext cx="5919695" cy="400027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990379-9FE2-BEDD-079C-32B274E96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4999495"/>
            <a:ext cx="5562599" cy="375896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39DE7E-B762-953F-8140-C248F8EB7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0" y="4999495"/>
            <a:ext cx="5562600" cy="37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1107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98DB2C">
      <a:dk1>
        <a:srgbClr val="000000"/>
      </a:dk1>
      <a:lt1>
        <a:srgbClr val="000000"/>
      </a:lt1>
      <a:dk2>
        <a:srgbClr val="D2DE26"/>
      </a:dk2>
      <a:lt2>
        <a:srgbClr val="D9E353"/>
      </a:lt2>
      <a:accent1>
        <a:srgbClr val="D2DE26"/>
      </a:accent1>
      <a:accent2>
        <a:srgbClr val="98DB2C"/>
      </a:accent2>
      <a:accent3>
        <a:srgbClr val="66D92C"/>
      </a:accent3>
      <a:accent4>
        <a:srgbClr val="2EE32E"/>
      </a:accent4>
      <a:accent5>
        <a:srgbClr val="2EE379"/>
      </a:accent5>
      <a:accent6>
        <a:srgbClr val="2CD996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">
  <a:themeElements>
    <a:clrScheme name="98DB2C">
      <a:dk1>
        <a:srgbClr val="000000"/>
      </a:dk1>
      <a:lt1>
        <a:srgbClr val="000000"/>
      </a:lt1>
      <a:dk2>
        <a:srgbClr val="D2DE26"/>
      </a:dk2>
      <a:lt2>
        <a:srgbClr val="D9E353"/>
      </a:lt2>
      <a:accent1>
        <a:srgbClr val="D2DE26"/>
      </a:accent1>
      <a:accent2>
        <a:srgbClr val="98DB2C"/>
      </a:accent2>
      <a:accent3>
        <a:srgbClr val="66D92C"/>
      </a:accent3>
      <a:accent4>
        <a:srgbClr val="2EE32E"/>
      </a:accent4>
      <a:accent5>
        <a:srgbClr val="2EE379"/>
      </a:accent5>
      <a:accent6>
        <a:srgbClr val="2CD996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18516</TotalTime>
  <Words>354</Words>
  <Application>Microsoft Macintosh PowerPoint</Application>
  <PresentationFormat>Произвольный</PresentationFormat>
  <Paragraphs>69</Paragraphs>
  <Slides>11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Arial Regular</vt:lpstr>
      <vt:lpstr>Calibri</vt:lpstr>
      <vt:lpstr>HelveticaNeue</vt:lpstr>
      <vt:lpstr>Verdana</vt:lpstr>
      <vt:lpstr>Wingdings</vt:lpstr>
      <vt:lpstr>Covers</vt:lpstr>
      <vt:lpstr>Slides</vt:lpstr>
      <vt:lpstr>Презентация PowerPoint</vt:lpstr>
      <vt:lpstr>Project overview</vt:lpstr>
      <vt:lpstr>Project goals</vt:lpstr>
      <vt:lpstr>Edge detection</vt:lpstr>
      <vt:lpstr>Hough Transform</vt:lpstr>
      <vt:lpstr>Dataset</vt:lpstr>
      <vt:lpstr>Faster R-CNN</vt:lpstr>
      <vt:lpstr>YOLO v8</vt:lpstr>
      <vt:lpstr>YOLO v8 (metrics)</vt:lpstr>
      <vt:lpstr>Results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Skoltch-P-pre</dc:title>
  <dc:creator>Мария Дронова</dc:creator>
  <cp:lastModifiedBy>Microsoft Office User</cp:lastModifiedBy>
  <cp:revision>490</cp:revision>
  <dcterms:created xsi:type="dcterms:W3CDTF">2021-02-25T10:23:33Z</dcterms:created>
  <dcterms:modified xsi:type="dcterms:W3CDTF">2023-05-25T22:51:15Z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2021-02-25T00:00:00Z</vt:filetime>
  </property>
  <property fmtid="{D5CDD505-2E9C-101B-9397-08002B2CF9AE}" pid="3" name="Creator">
    <vt:lpwstr>Adobe Illustrator 25.0 (Macintosh)</vt:lpwstr>
  </property>
  <property fmtid="{D5CDD505-2E9C-101B-9397-08002B2CF9AE}" pid="4" name="LastSaved">
    <vt:filetime>2021-02-25T00:00:00Z</vt:filetime>
  </property>
</Properties>
</file>